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3"/>
  </p:notesMasterIdLst>
  <p:sldIdLst>
    <p:sldId id="518" r:id="rId11"/>
    <p:sldId id="353" r:id="rId12"/>
    <p:sldId id="261" r:id="rId13"/>
    <p:sldId id="310" r:id="rId14"/>
    <p:sldId id="265" r:id="rId15"/>
    <p:sldId id="544" r:id="rId16"/>
    <p:sldId id="545" r:id="rId17"/>
    <p:sldId id="546" r:id="rId18"/>
    <p:sldId id="547" r:id="rId19"/>
    <p:sldId id="549" r:id="rId20"/>
    <p:sldId id="550" r:id="rId21"/>
    <p:sldId id="551" r:id="rId22"/>
    <p:sldId id="543" r:id="rId23"/>
    <p:sldId id="552" r:id="rId24"/>
    <p:sldId id="553" r:id="rId25"/>
    <p:sldId id="554" r:id="rId26"/>
    <p:sldId id="316" r:id="rId27"/>
    <p:sldId id="555" r:id="rId28"/>
    <p:sldId id="314" r:id="rId29"/>
    <p:sldId id="325" r:id="rId30"/>
    <p:sldId id="524" r:id="rId31"/>
    <p:sldId id="297" r:id="rId32"/>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4B6"/>
    <a:srgbClr val="DCE6F6"/>
    <a:srgbClr val="E0DAF8"/>
    <a:srgbClr val="50BAC5"/>
    <a:srgbClr val="646486"/>
    <a:srgbClr val="7FBFD5"/>
    <a:srgbClr val="4B9CD5"/>
    <a:srgbClr val="3C7F7C"/>
    <a:srgbClr val="F18A4C"/>
    <a:srgbClr val="87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varScale="1">
        <p:scale>
          <a:sx n="67" d="100"/>
          <a:sy n="67" d="100"/>
        </p:scale>
        <p:origin x="120" y="264"/>
      </p:cViewPr>
      <p:guideLst>
        <p:guide orient="horz" pos="2161"/>
        <p:guide pos="3840"/>
      </p:guideLst>
    </p:cSldViewPr>
  </p:slideViewPr>
  <p:notesTextViewPr>
    <p:cViewPr>
      <p:scale>
        <a:sx n="1" d="1"/>
        <a:sy n="1" d="1"/>
      </p:scale>
      <p:origin x="0" y="-58"/>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2020/7/17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32807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88128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01231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55091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74736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18251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53254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41287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78912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2210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a:latin typeface="Arial" panose="020B0604020202020204" pitchFamily="34" charset="0"/>
              </a:rPr>
              <a:t>: </a:t>
            </a:r>
            <a:r>
              <a:rPr lang="en-SG" altLang="en-US">
                <a:solidFill>
                  <a:srgbClr val="0070C0"/>
                </a:solidFill>
                <a:latin typeface="Arial" panose="020B0604020202020204" pitchFamily="34" charset="0"/>
                <a:hlinkClick r:id="rId3"/>
              </a:rPr>
              <a:t>https://www.facebook.com/HankNguyenn</a:t>
            </a:r>
            <a:endParaRPr lang="en-SG" altLang="en-US">
              <a:solidFill>
                <a:srgbClr val="0070C0"/>
              </a:solidFill>
              <a:latin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50268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240670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97767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92397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21654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20030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74524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7/17/2020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7/17/2020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7/17/2020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7/17/2020</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7/17/2020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7/17/2020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10.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2020/7/17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7/17/2020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0" name="_14"/>
          <p:cNvSpPr txBox="1">
            <a:spLocks noChangeArrowheads="1"/>
          </p:cNvSpPr>
          <p:nvPr/>
        </p:nvSpPr>
        <p:spPr bwMode="auto">
          <a:xfrm>
            <a:off x="1922650" y="3046622"/>
            <a:ext cx="896260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Ôn</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tập</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và</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kiểm</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tra</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tiếng</a:t>
            </a:r>
            <a:r>
              <a:rPr lang="en-SG" alt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80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Việt</a:t>
            </a:r>
            <a:endParaRPr lang="zh-CN" sz="80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88132"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78878" y="1279582"/>
              <a:ext cx="3415883" cy="3455277"/>
            </a:xfrm>
            <a:prstGeom prst="rect">
              <a:avLst/>
            </a:prstGeom>
          </p:spPr>
          <p:txBody>
            <a:bodyPr wrap="square">
              <a:spAutoFit/>
            </a:bodyPr>
            <a:lstStyle/>
            <a:p>
              <a:pPr algn="ctr">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v</a:t>
              </a:r>
              <a:r>
                <a:rPr lang="vi-VN" altLang="en-US" sz="3200" b="1" dirty="0">
                  <a:solidFill>
                    <a:srgbClr val="FF0000"/>
                  </a:solidFill>
                  <a:latin typeface="Times New Roman" panose="02020603050405020304" pitchFamily="18" charset="0"/>
                  <a:cs typeface="Times New Roman" panose="02020603050405020304" pitchFamily="18" charset="0"/>
                </a:rPr>
                <a:t>ă</a:t>
              </a:r>
              <a:r>
                <a:rPr lang="en-US" altLang="en-US" sz="3200" b="1" dirty="0">
                  <a:solidFill>
                    <a:srgbClr val="FF0000"/>
                  </a:solidFill>
                  <a:latin typeface="Times New Roman" panose="02020603050405020304" pitchFamily="18" charset="0"/>
                  <a:cs typeface="Times New Roman" panose="02020603050405020304" pitchFamily="18" charset="0"/>
                </a:rPr>
                <a:t>n </a:t>
              </a:r>
              <a:r>
                <a:rPr lang="en-US" altLang="en-US" sz="3200" b="1" dirty="0" err="1">
                  <a:solidFill>
                    <a:srgbClr val="FF0000"/>
                  </a:solidFill>
                  <a:latin typeface="Times New Roman" panose="02020603050405020304" pitchFamily="18" charset="0"/>
                  <a:cs typeface="Times New Roman" panose="02020603050405020304" pitchFamily="18" charset="0"/>
                </a:rPr>
                <a:t>bản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dùng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biệt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hội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Truyện</a:t>
              </a:r>
              <a:r>
                <a:rPr lang="en-US" altLang="en-US" sz="3200" b="1" dirty="0">
                  <a:solidFill>
                    <a:srgbClr val="0000CC"/>
                  </a:solidFill>
                  <a:latin typeface="Times New Roman" panose="02020603050405020304" pitchFamily="18" charset="0"/>
                  <a:cs typeface="Times New Roman" panose="02020603050405020304" pitchFamily="18" charset="0"/>
                </a:rPr>
                <a:t> n</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err="1">
                  <a:solidFill>
                    <a:srgbClr val="0000CC"/>
                  </a:solidFill>
                  <a:latin typeface="Times New Roman" panose="02020603050405020304" pitchFamily="18" charset="0"/>
                  <a:cs typeface="Times New Roman" panose="02020603050405020304" pitchFamily="18" charset="0"/>
                </a:rPr>
                <a:t>ớc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ngoài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viết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tuổi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a:t>
              </a:r>
              <a:r>
                <a:rPr lang="vi-VN" altLang="en-US" sz="3200" b="1" dirty="0">
                  <a:solidFill>
                    <a:srgbClr val="0000CC"/>
                  </a:solidFill>
                  <a:latin typeface="Times New Roman" panose="02020603050405020304" pitchFamily="18" charset="0"/>
                  <a:cs typeface="Times New Roman" panose="02020603050405020304" pitchFamily="18" charset="0"/>
                </a:rPr>
                <a:t>ơ</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1 </a:t>
              </a:r>
              <a:r>
                <a:rPr lang="en-US" altLang="en-US" sz="3200" b="1" dirty="0" err="1">
                  <a:solidFill>
                    <a:srgbClr val="0000CC"/>
                  </a:solidFill>
                  <a:latin typeface="Times New Roman" panose="02020603050405020304" pitchFamily="18" charset="0"/>
                  <a:cs typeface="Times New Roman" panose="02020603050405020304" pitchFamily="18" charset="0"/>
                </a:rPr>
                <a:t>em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Có</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sử</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dụng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từ</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ngữ</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ng</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err="1">
                  <a:solidFill>
                    <a:srgbClr val="0000CC"/>
                  </a:solidFill>
                  <a:latin typeface="Times New Roman" panose="02020603050405020304" pitchFamily="18" charset="0"/>
                  <a:cs typeface="Times New Roman" panose="02020603050405020304" pitchFamily="18" charset="0"/>
                </a:rPr>
                <a:t>ời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theo</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ạo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thiên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chúa</a:t>
              </a:r>
              <a:r>
                <a:rPr lang="en-US" altLang="en-US" sz="3200" b="1" dirty="0">
                  <a:solidFill>
                    <a:srgbClr val="0000CC"/>
                  </a:solidFill>
                  <a:latin typeface="Times New Roman" panose="02020603050405020304" pitchFamily="18" charset="0"/>
                  <a:cs typeface="Times New Roman" panose="02020603050405020304" pitchFamily="18" charset="0"/>
                </a:rPr>
                <a:t> hay </a:t>
              </a:r>
              <a:r>
                <a:rPr lang="en-US" altLang="en-US" sz="3200" b="1" dirty="0" err="1">
                  <a:solidFill>
                    <a:srgbClr val="0000CC"/>
                  </a:solidFill>
                  <a:latin typeface="Times New Roman" panose="02020603050405020304" pitchFamily="18" charset="0"/>
                  <a:cs typeface="Times New Roman" panose="02020603050405020304" pitchFamily="18" charset="0"/>
                </a:rPr>
                <a:t>dùng</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Text Box 8">
            <a:extLst>
              <a:ext uri="{FF2B5EF4-FFF2-40B4-BE49-F238E27FC236}">
                <a16:creationId xmlns:a16="http://schemas.microsoft.com/office/drawing/2014/main" id="{82D0E944-E48F-4F3E-B7C1-A222A6703A10}"/>
              </a:ext>
            </a:extLst>
          </p:cNvPr>
          <p:cNvSpPr txBox="1">
            <a:spLocks noChangeArrowheads="1"/>
          </p:cNvSpPr>
          <p:nvPr/>
        </p:nvSpPr>
        <p:spPr bwMode="auto">
          <a:xfrm>
            <a:off x="7386033" y="1677422"/>
            <a:ext cx="417213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50000"/>
              </a:spcBef>
              <a:buFont typeface="Wingdings" panose="05000000000000000000" pitchFamily="2" charset="2"/>
              <a:buChar char="q"/>
            </a:pPr>
            <a:r>
              <a:rPr lang="en-US" altLang="en-US" sz="2800" b="1" dirty="0">
                <a:solidFill>
                  <a:srgbClr val="006600"/>
                </a:solidFill>
                <a:latin typeface="Times New Roman" panose="02020603050405020304" pitchFamily="18" charset="0"/>
                <a:cs typeface="Times New Roman" panose="02020603050405020304" pitchFamily="18" charset="0"/>
              </a:rPr>
              <a:t>V</a:t>
            </a:r>
            <a:r>
              <a:rPr lang="vi-VN" altLang="en-US" sz="2800" b="1" dirty="0">
                <a:solidFill>
                  <a:srgbClr val="006600"/>
                </a:solidFill>
                <a:latin typeface="Times New Roman" panose="02020603050405020304" pitchFamily="18" charset="0"/>
                <a:cs typeface="Times New Roman" panose="02020603050405020304" pitchFamily="18" charset="0"/>
              </a:rPr>
              <a:t>ă</a:t>
            </a:r>
            <a:r>
              <a:rPr lang="en-US" altLang="en-US" sz="2800" b="1" dirty="0">
                <a:solidFill>
                  <a:srgbClr val="006600"/>
                </a:solidFill>
                <a:latin typeface="Times New Roman" panose="02020603050405020304" pitchFamily="18" charset="0"/>
                <a:cs typeface="Times New Roman" panose="02020603050405020304" pitchFamily="18" charset="0"/>
              </a:rPr>
              <a:t>n </a:t>
            </a:r>
            <a:r>
              <a:rPr lang="en-US" altLang="en-US" sz="2800" b="1" dirty="0" err="1">
                <a:solidFill>
                  <a:srgbClr val="006600"/>
                </a:solidFill>
                <a:latin typeface="Times New Roman" panose="02020603050405020304" pitchFamily="18" charset="0"/>
                <a:cs typeface="Times New Roman" panose="02020603050405020304" pitchFamily="18" charset="0"/>
              </a:rPr>
              <a:t>bản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Cô</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bé</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bán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diêm</a:t>
            </a:r>
            <a:r>
              <a:rPr lang="en-US" altLang="en-US" sz="2800" b="1" dirty="0">
                <a:solidFill>
                  <a:srgbClr val="006600"/>
                </a:solidFill>
                <a:latin typeface="Times New Roman" panose="02020603050405020304" pitchFamily="18" charset="0"/>
                <a:cs typeface="Times New Roman" panose="02020603050405020304" pitchFamily="18" charset="0"/>
              </a:rPr>
              <a:t>” – </a:t>
            </a:r>
            <a:r>
              <a:rPr lang="en-US" altLang="en-US" sz="2800" b="1" dirty="0" err="1">
                <a:solidFill>
                  <a:srgbClr val="006600"/>
                </a:solidFill>
                <a:latin typeface="Times New Roman" panose="02020603050405020304" pitchFamily="18" charset="0"/>
                <a:cs typeface="Times New Roman" panose="02020603050405020304" pitchFamily="18" charset="0"/>
              </a:rPr>
              <a:t>nhà</a:t>
            </a:r>
            <a:r>
              <a:rPr lang="en-US" altLang="en-US" sz="2800" b="1" dirty="0">
                <a:solidFill>
                  <a:srgbClr val="006600"/>
                </a:solidFill>
                <a:latin typeface="Times New Roman" panose="02020603050405020304" pitchFamily="18" charset="0"/>
                <a:cs typeface="Times New Roman" panose="02020603050405020304" pitchFamily="18" charset="0"/>
              </a:rPr>
              <a:t> v</a:t>
            </a:r>
            <a:r>
              <a:rPr lang="vi-VN" altLang="en-US" sz="2800" b="1" dirty="0">
                <a:solidFill>
                  <a:srgbClr val="006600"/>
                </a:solidFill>
                <a:latin typeface="Times New Roman" panose="02020603050405020304" pitchFamily="18" charset="0"/>
                <a:cs typeface="Times New Roman" panose="02020603050405020304" pitchFamily="18" charset="0"/>
              </a:rPr>
              <a:t>ă</a:t>
            </a:r>
            <a:r>
              <a:rPr lang="en-US" altLang="en-US" sz="2800" b="1" dirty="0">
                <a:solidFill>
                  <a:srgbClr val="006600"/>
                </a:solidFill>
                <a:latin typeface="Times New Roman" panose="02020603050405020304" pitchFamily="18" charset="0"/>
                <a:cs typeface="Times New Roman" panose="02020603050405020304" pitchFamily="18" charset="0"/>
              </a:rPr>
              <a:t>n An - </a:t>
            </a:r>
            <a:r>
              <a:rPr lang="vi-VN" altLang="en-US" sz="2800" b="1" dirty="0">
                <a:solidFill>
                  <a:srgbClr val="006600"/>
                </a:solidFill>
                <a:latin typeface="Times New Roman" panose="02020603050405020304" pitchFamily="18" charset="0"/>
                <a:cs typeface="Times New Roman" panose="02020603050405020304" pitchFamily="18" charset="0"/>
              </a:rPr>
              <a:t>đ</a:t>
            </a:r>
            <a:r>
              <a:rPr lang="en-US" altLang="en-US" sz="2800" b="1" dirty="0" err="1">
                <a:solidFill>
                  <a:srgbClr val="006600"/>
                </a:solidFill>
                <a:latin typeface="Times New Roman" panose="02020603050405020304" pitchFamily="18" charset="0"/>
                <a:cs typeface="Times New Roman" panose="02020603050405020304" pitchFamily="18" charset="0"/>
              </a:rPr>
              <a:t>ec</a:t>
            </a:r>
            <a:r>
              <a:rPr lang="en-US" altLang="en-US" sz="2800" b="1" dirty="0">
                <a:solidFill>
                  <a:srgbClr val="006600"/>
                </a:solidFill>
                <a:latin typeface="Times New Roman" panose="02020603050405020304" pitchFamily="18" charset="0"/>
                <a:cs typeface="Times New Roman" panose="02020603050405020304" pitchFamily="18" charset="0"/>
              </a:rPr>
              <a:t> -  xen (</a:t>
            </a:r>
            <a:r>
              <a:rPr lang="en-US" altLang="en-US" sz="2800" b="1" dirty="0" err="1">
                <a:solidFill>
                  <a:srgbClr val="006600"/>
                </a:solidFill>
                <a:latin typeface="Times New Roman" panose="02020603050405020304" pitchFamily="18" charset="0"/>
                <a:cs typeface="Times New Roman" panose="02020603050405020304" pitchFamily="18" charset="0"/>
              </a:rPr>
              <a:t>Đan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Mạch</a:t>
            </a:r>
            <a:r>
              <a:rPr lang="en-US" altLang="en-US" sz="2800" b="1" dirty="0">
                <a:solidFill>
                  <a:srgbClr val="006600"/>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q"/>
            </a:pPr>
            <a:r>
              <a:rPr lang="en-US" altLang="en-US" sz="2800" b="1" dirty="0" err="1">
                <a:solidFill>
                  <a:srgbClr val="006600"/>
                </a:solidFill>
                <a:latin typeface="Times New Roman" panose="02020603050405020304" pitchFamily="18" charset="0"/>
                <a:cs typeface="Times New Roman" panose="02020603050405020304" pitchFamily="18" charset="0"/>
              </a:rPr>
              <a:t>Với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các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biệt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ngữ</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hội</a:t>
            </a:r>
            <a:r>
              <a:rPr lang="en-US" altLang="en-US" sz="2800" b="1" dirty="0">
                <a:solidFill>
                  <a:srgbClr val="006600"/>
                </a:solidFill>
                <a:latin typeface="Times New Roman" panose="02020603050405020304" pitchFamily="18" charset="0"/>
                <a:cs typeface="Times New Roman" panose="02020603050405020304" pitchFamily="18" charset="0"/>
              </a:rPr>
              <a:t> </a:t>
            </a:r>
            <a:r>
              <a:rPr lang="vi-VN" altLang="en-US" sz="2800" b="1" dirty="0">
                <a:solidFill>
                  <a:srgbClr val="006600"/>
                </a:solidFill>
                <a:latin typeface="Times New Roman" panose="02020603050405020304" pitchFamily="18" charset="0"/>
                <a:cs typeface="Times New Roman" panose="02020603050405020304" pitchFamily="18" charset="0"/>
              </a:rPr>
              <a:t>đư</a:t>
            </a:r>
            <a:r>
              <a:rPr lang="en-US" altLang="en-US" sz="2800" b="1" dirty="0" err="1">
                <a:solidFill>
                  <a:srgbClr val="006600"/>
                </a:solidFill>
                <a:latin typeface="Times New Roman" panose="02020603050405020304" pitchFamily="18" charset="0"/>
                <a:cs typeface="Times New Roman" panose="02020603050405020304" pitchFamily="18" charset="0"/>
              </a:rPr>
              <a:t>ợc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sử</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dụng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là</a:t>
            </a:r>
            <a:r>
              <a:rPr lang="en-US" altLang="en-US" sz="2800" b="1" dirty="0">
                <a:solidFill>
                  <a:srgbClr val="006600"/>
                </a:solidFill>
                <a:latin typeface="Times New Roman" panose="02020603050405020304" pitchFamily="18" charset="0"/>
                <a:cs typeface="Times New Roman" panose="02020603050405020304" pitchFamily="18" charset="0"/>
              </a:rPr>
              <a:t>:</a:t>
            </a:r>
            <a:r>
              <a:rPr lang="en-US" altLang="en-US" sz="2800"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thiên</a:t>
            </a:r>
            <a:r>
              <a:rPr lang="en-US" altLang="en-US" sz="2800" b="1" dirty="0">
                <a:solidFill>
                  <a:srgbClr val="CC3300"/>
                </a:solidFill>
                <a:latin typeface="Times New Roman" panose="02020603050405020304" pitchFamily="18" charset="0"/>
                <a:cs typeface="Times New Roman" panose="02020603050405020304" pitchFamily="18" charset="0"/>
              </a:rPr>
              <a:t> </a:t>
            </a:r>
            <a:r>
              <a:rPr lang="vi-VN" altLang="en-US" sz="2800" b="1" dirty="0">
                <a:solidFill>
                  <a:srgbClr val="CC3300"/>
                </a:solidFill>
                <a:latin typeface="Times New Roman" panose="02020603050405020304" pitchFamily="18" charset="0"/>
                <a:cs typeface="Times New Roman" panose="02020603050405020304" pitchFamily="18" charset="0"/>
              </a:rPr>
              <a:t>đư</a:t>
            </a:r>
            <a:r>
              <a:rPr lang="en-US" altLang="en-US" sz="2800" b="1" dirty="0" err="1">
                <a:solidFill>
                  <a:srgbClr val="CC3300"/>
                </a:solidFill>
                <a:latin typeface="Times New Roman" panose="02020603050405020304" pitchFamily="18" charset="0"/>
                <a:cs typeface="Times New Roman" panose="02020603050405020304" pitchFamily="18" charset="0"/>
              </a:rPr>
              <a:t>ờng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a:t>
            </a:r>
            <a:r>
              <a:rPr lang="vi-VN" altLang="en-US" sz="2800" b="1" dirty="0">
                <a:solidFill>
                  <a:srgbClr val="CC3300"/>
                </a:solidFill>
                <a:latin typeface="Times New Roman" panose="02020603050405020304" pitchFamily="18" charset="0"/>
                <a:cs typeface="Times New Roman" panose="02020603050405020304" pitchFamily="18" charset="0"/>
              </a:rPr>
              <a:t>ư</a:t>
            </a:r>
            <a:r>
              <a:rPr lang="en-US" altLang="en-US" sz="2800" b="1" dirty="0" err="1">
                <a:solidFill>
                  <a:srgbClr val="CC3300"/>
                </a:solidFill>
                <a:latin typeface="Times New Roman" panose="02020603050405020304" pitchFamily="18" charset="0"/>
                <a:cs typeface="Times New Roman" panose="02020603050405020304" pitchFamily="18" charset="0"/>
              </a:rPr>
              <a:t>ợng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vi-VN" altLang="en-US" sz="2800" b="1" dirty="0">
                <a:solidFill>
                  <a:srgbClr val="CC3300"/>
                </a:solidFill>
                <a:latin typeface="Times New Roman" panose="02020603050405020304" pitchFamily="18" charset="0"/>
                <a:cs typeface="Times New Roman" panose="02020603050405020304" pitchFamily="18" charset="0"/>
              </a:rPr>
              <a:t>đ</a:t>
            </a:r>
            <a:r>
              <a:rPr lang="en-US" altLang="en-US" sz="2800" b="1" dirty="0">
                <a:solidFill>
                  <a:srgbClr val="CC3300"/>
                </a:solidFill>
                <a:latin typeface="Times New Roman" panose="02020603050405020304" pitchFamily="18" charset="0"/>
                <a:cs typeface="Times New Roman" panose="02020603050405020304" pitchFamily="18" charset="0"/>
              </a:rPr>
              <a:t>ế, noel, </a:t>
            </a:r>
            <a:r>
              <a:rPr lang="en-US" altLang="en-US" sz="2800" b="1" dirty="0" err="1">
                <a:solidFill>
                  <a:srgbClr val="CC3300"/>
                </a:solidFill>
                <a:latin typeface="Times New Roman" panose="02020603050405020304" pitchFamily="18" charset="0"/>
                <a:cs typeface="Times New Roman" panose="02020603050405020304" pitchFamily="18" charset="0"/>
              </a:rPr>
              <a:t>giáng</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sinh</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cây</a:t>
            </a:r>
            <a:r>
              <a:rPr lang="en-US" altLang="en-US" sz="2800" b="1" dirty="0">
                <a:solidFill>
                  <a:srgbClr val="CC3300"/>
                </a:solidFill>
                <a:latin typeface="Times New Roman" panose="02020603050405020304" pitchFamily="18" charset="0"/>
                <a:cs typeface="Times New Roman" panose="02020603050405020304" pitchFamily="18" charset="0"/>
              </a:rPr>
              <a:t> </a:t>
            </a:r>
            <a:r>
              <a:rPr lang="en-US" altLang="en-US" sz="2800" b="1" dirty="0" err="1">
                <a:solidFill>
                  <a:srgbClr val="CC3300"/>
                </a:solidFill>
                <a:latin typeface="Times New Roman" panose="02020603050405020304" pitchFamily="18" charset="0"/>
                <a:cs typeface="Times New Roman" panose="02020603050405020304" pitchFamily="18" charset="0"/>
              </a:rPr>
              <a:t>thông</a:t>
            </a:r>
            <a:r>
              <a:rPr lang="en-US" altLang="en-US" sz="2800" b="1" dirty="0">
                <a:solidFill>
                  <a:srgbClr val="CC3300"/>
                </a:solidFill>
                <a:latin typeface="Times New Roman" panose="02020603050405020304" pitchFamily="18" charset="0"/>
                <a:cs typeface="Times New Roman" panose="02020603050405020304" pitchFamily="18" charset="0"/>
              </a:rPr>
              <a:t> noel.</a:t>
            </a:r>
          </a:p>
        </p:txBody>
      </p:sp>
    </p:spTree>
    <p:extLst>
      <p:ext uri="{BB962C8B-B14F-4D97-AF65-F5344CB8AC3E}">
        <p14:creationId xmlns:p14="http://schemas.microsoft.com/office/powerpoint/2010/main" val="30956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88132"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80361" y="1410187"/>
              <a:ext cx="3415883" cy="3033258"/>
            </a:xfrm>
            <a:prstGeom prst="rect">
              <a:avLst/>
            </a:prstGeom>
          </p:spPr>
          <p:txBody>
            <a:bodyPr wrap="square">
              <a:spAutoFit/>
            </a:bodyPr>
            <a:lstStyle/>
            <a:p>
              <a:pPr algn="ctr">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nêu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t</a:t>
              </a:r>
              <a:r>
                <a:rPr lang="vi-VN" altLang="en-US" sz="3200" b="1" dirty="0">
                  <a:solidFill>
                    <a:srgbClr val="FF0000"/>
                  </a:solidFill>
                  <a:latin typeface="Times New Roman" panose="02020603050405020304" pitchFamily="18" charset="0"/>
                  <a:cs typeface="Times New Roman" panose="02020603050405020304" pitchFamily="18" charset="0"/>
                </a:rPr>
                <a:t>ư</a:t>
              </a:r>
              <a:r>
                <a:rPr lang="en-US" altLang="en-US" sz="3200" b="1" dirty="0" err="1">
                  <a:solidFill>
                    <a:srgbClr val="FF0000"/>
                  </a:solidFill>
                  <a:latin typeface="Times New Roman" panose="02020603050405020304" pitchFamily="18" charset="0"/>
                  <a:cs typeface="Times New Roman" panose="02020603050405020304" pitchFamily="18" charset="0"/>
                </a:rPr>
                <a:t>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hình</a:t>
              </a:r>
              <a:r>
                <a:rPr lang="en-US" altLang="en-US" sz="3200" b="1" dirty="0">
                  <a:solidFill>
                    <a:srgbClr val="FF0000"/>
                  </a:solidFill>
                  <a:latin typeface="Times New Roman" panose="02020603050405020304" pitchFamily="18" charset="0"/>
                  <a:cs typeface="Times New Roman" panose="02020603050405020304" pitchFamily="18" charset="0"/>
                </a:rPr>
                <a:t>, t</a:t>
              </a:r>
              <a:r>
                <a:rPr lang="vi-VN" altLang="en-US" sz="3200" b="1" dirty="0">
                  <a:solidFill>
                    <a:srgbClr val="FF0000"/>
                  </a:solidFill>
                  <a:latin typeface="Times New Roman" panose="02020603050405020304" pitchFamily="18" charset="0"/>
                  <a:cs typeface="Times New Roman" panose="02020603050405020304" pitchFamily="18" charset="0"/>
                </a:rPr>
                <a:t>ư</a:t>
              </a:r>
              <a:r>
                <a:rPr lang="en-US" altLang="en-US" sz="3200" b="1" dirty="0" err="1">
                  <a:solidFill>
                    <a:srgbClr val="FF0000"/>
                  </a:solidFill>
                  <a:latin typeface="Times New Roman" panose="02020603050405020304" pitchFamily="18" charset="0"/>
                  <a:cs typeface="Times New Roman" panose="02020603050405020304" pitchFamily="18" charset="0"/>
                </a:rPr>
                <a:t>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thanh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đ</a:t>
              </a:r>
              <a:r>
                <a:rPr lang="en-US" altLang="en-US" sz="3200" b="1" dirty="0" err="1">
                  <a:solidFill>
                    <a:srgbClr val="FF0000"/>
                  </a:solidFill>
                  <a:latin typeface="Times New Roman" panose="02020603050405020304" pitchFamily="18" charset="0"/>
                  <a:cs typeface="Times New Roman" panose="02020603050405020304" pitchFamily="18" charset="0"/>
                </a:rPr>
                <a:t>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trích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b="1" dirty="0">
                  <a:solidFill>
                    <a:srgbClr val="0000CC"/>
                  </a:solidFill>
                  <a:latin typeface="Times New Roman" panose="02020603050405020304" pitchFamily="18" charset="0"/>
                  <a:cs typeface="Times New Roman" panose="02020603050405020304" pitchFamily="18" charset="0"/>
                </a:rPr>
                <a:t>“</a:t>
              </a:r>
              <a:r>
                <a:rPr lang="en-US" altLang="en-US" sz="3200" b="1" dirty="0" err="1">
                  <a:solidFill>
                    <a:srgbClr val="0000CC"/>
                  </a:solidFill>
                  <a:latin typeface="Times New Roman" panose="02020603050405020304" pitchFamily="18" charset="0"/>
                  <a:cs typeface="Times New Roman" panose="02020603050405020304" pitchFamily="18" charset="0"/>
                </a:rPr>
                <a:t>Tôi</a:t>
              </a:r>
              <a:r>
                <a:rPr lang="en-US" altLang="en-US" sz="3200" b="1" dirty="0">
                  <a:solidFill>
                    <a:srgbClr val="0000CC"/>
                  </a:solidFill>
                  <a:latin typeface="Times New Roman" panose="02020603050405020304" pitchFamily="18" charset="0"/>
                  <a:cs typeface="Times New Roman" panose="02020603050405020304" pitchFamily="18" charset="0"/>
                </a:rPr>
                <a:t> ở </a:t>
              </a:r>
              <a:r>
                <a:rPr lang="en-US" altLang="en-US" sz="3200" b="1" dirty="0" err="1">
                  <a:solidFill>
                    <a:srgbClr val="0000CC"/>
                  </a:solidFill>
                  <a:latin typeface="Times New Roman" panose="02020603050405020304" pitchFamily="18" charset="0"/>
                  <a:cs typeface="Times New Roman" panose="02020603050405020304" pitchFamily="18" charset="0"/>
                </a:rPr>
                <a:t>nhà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Binh</a:t>
              </a:r>
              <a:r>
                <a:rPr lang="en-US" altLang="en-US" sz="3200" b="1" dirty="0">
                  <a:solidFill>
                    <a:srgbClr val="0000CC"/>
                  </a:solidFill>
                  <a:latin typeface="Times New Roman" panose="02020603050405020304" pitchFamily="18" charset="0"/>
                  <a:cs typeface="Times New Roman" panose="02020603050405020304" pitchFamily="18" charset="0"/>
                </a:rPr>
                <a:t> T</a:t>
              </a:r>
              <a:r>
                <a:rPr lang="vi-VN" altLang="en-US" sz="3200" b="1" dirty="0">
                  <a:solidFill>
                    <a:srgbClr val="0000CC"/>
                  </a:solidFill>
                  <a:latin typeface="Times New Roman" panose="02020603050405020304" pitchFamily="18" charset="0"/>
                  <a:cs typeface="Times New Roman" panose="02020603050405020304" pitchFamily="18" charset="0"/>
                </a:rPr>
                <a:t>ư</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đư</a:t>
              </a:r>
              <a:r>
                <a:rPr lang="en-US" altLang="en-US" sz="3200" b="1" dirty="0" err="1">
                  <a:solidFill>
                    <a:srgbClr val="0000CC"/>
                  </a:solidFill>
                  <a:latin typeface="Times New Roman" panose="02020603050405020304" pitchFamily="18" charset="0"/>
                  <a:cs typeface="Times New Roman" panose="02020603050405020304" pitchFamily="18" charset="0"/>
                </a:rPr>
                <a:t>ợc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một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lúc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lâu</a:t>
              </a:r>
              <a:r>
                <a:rPr lang="en-US" altLang="en-US" sz="3200" b="1" dirty="0">
                  <a:solidFill>
                    <a:srgbClr val="0000CC"/>
                  </a:solidFill>
                  <a:latin typeface="Times New Roman" panose="02020603050405020304" pitchFamily="18" charset="0"/>
                  <a:cs typeface="Times New Roman" panose="02020603050405020304" pitchFamily="18" charset="0"/>
                </a:rPr>
                <a:t> … </a:t>
              </a:r>
              <a:r>
                <a:rPr lang="en-US" altLang="en-US" sz="3200" b="1" dirty="0" err="1">
                  <a:solidFill>
                    <a:srgbClr val="0000CC"/>
                  </a:solidFill>
                  <a:latin typeface="Times New Roman" panose="02020603050405020304" pitchFamily="18" charset="0"/>
                  <a:cs typeface="Times New Roman" panose="02020603050405020304" pitchFamily="18" charset="0"/>
                </a:rPr>
                <a:t>hai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mắt</a:t>
              </a:r>
              <a:r>
                <a:rPr lang="en-US" altLang="en-US" sz="3200" b="1" dirty="0">
                  <a:solidFill>
                    <a:srgbClr val="0000CC"/>
                  </a:solidFill>
                  <a:latin typeface="Times New Roman" panose="02020603050405020304" pitchFamily="18" charset="0"/>
                  <a:cs typeface="Times New Roman" panose="02020603050405020304" pitchFamily="18" charset="0"/>
                </a:rPr>
                <a:t> long </a:t>
              </a:r>
              <a:r>
                <a:rPr lang="en-US" altLang="en-US" sz="3200" b="1" dirty="0" err="1">
                  <a:solidFill>
                    <a:srgbClr val="0000CC"/>
                  </a:solidFill>
                  <a:latin typeface="Times New Roman" panose="02020603050405020304" pitchFamily="18" charset="0"/>
                  <a:cs typeface="Times New Roman" panose="02020603050405020304" pitchFamily="18" charset="0"/>
                </a:rPr>
                <a:t>sòng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sọc</a:t>
              </a:r>
              <a:r>
                <a:rPr lang="en-US" altLang="en-US" sz="3200" b="1" dirty="0">
                  <a:solidFill>
                    <a:srgbClr val="0000CC"/>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gr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571405DD-5867-42D7-953F-FE2C482AD475}"/>
              </a:ext>
            </a:extLst>
          </p:cNvPr>
          <p:cNvSpPr txBox="1">
            <a:spLocks noChangeArrowheads="1"/>
          </p:cNvSpPr>
          <p:nvPr/>
        </p:nvSpPr>
        <p:spPr bwMode="auto">
          <a:xfrm>
            <a:off x="7437383" y="1048414"/>
            <a:ext cx="432789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Làm</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nổi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bật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cái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chết</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a:solidFill>
                  <a:srgbClr val="006600"/>
                </a:solidFill>
                <a:latin typeface="Times New Roman" panose="02020603050405020304" pitchFamily="18" charset="0"/>
                <a:cs typeface="Times New Roman" panose="02020603050405020304" pitchFamily="18" charset="0"/>
              </a:rPr>
              <a:t>au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ớn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dữ</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dội</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áng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th</a:t>
            </a:r>
            <a:r>
              <a:rPr lang="vi-VN" altLang="en-US" b="1" i="1" dirty="0">
                <a:solidFill>
                  <a:srgbClr val="006600"/>
                </a:solidFill>
                <a:latin typeface="Times New Roman" panose="02020603050405020304" pitchFamily="18" charset="0"/>
                <a:cs typeface="Times New Roman" panose="02020603050405020304" pitchFamily="18" charset="0"/>
              </a:rPr>
              <a:t>ươ</a:t>
            </a:r>
            <a:r>
              <a:rPr lang="en-US" altLang="en-US" b="1" i="1" dirty="0">
                <a:solidFill>
                  <a:srgbClr val="006600"/>
                </a:solidFill>
                <a:latin typeface="Times New Roman" panose="02020603050405020304" pitchFamily="18" charset="0"/>
                <a:cs typeface="Times New Roman" panose="02020603050405020304" pitchFamily="18" charset="0"/>
              </a:rPr>
              <a:t>ng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lão</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Hạc</a:t>
            </a:r>
            <a:r>
              <a:rPr lang="en-US" altLang="en-US" b="1" i="1" dirty="0">
                <a:solidFill>
                  <a:srgbClr val="006600"/>
                </a:solidFill>
                <a:latin typeface="Times New Roman" panose="02020603050405020304" pitchFamily="18" charset="0"/>
                <a:cs typeface="Times New Roman" panose="02020603050405020304" pitchFamily="18" charset="0"/>
              </a:rPr>
              <a:t> …</a:t>
            </a:r>
          </a:p>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Dân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làng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sửng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sốt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ngạc</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nhiên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bàn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tán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về</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cái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chết</a:t>
            </a:r>
            <a:r>
              <a:rPr lang="en-US" altLang="en-US" b="1" i="1" dirty="0">
                <a:solidFill>
                  <a:srgbClr val="006600"/>
                </a:solidFill>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đ</a:t>
            </a:r>
            <a:r>
              <a:rPr lang="en-US" altLang="en-US" b="1" i="1" dirty="0" err="1">
                <a:solidFill>
                  <a:srgbClr val="006600"/>
                </a:solidFill>
                <a:latin typeface="Times New Roman" panose="02020603050405020304" pitchFamily="18" charset="0"/>
                <a:cs typeface="Times New Roman" panose="02020603050405020304" pitchFamily="18" charset="0"/>
              </a:rPr>
              <a:t>ột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ngột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bất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ngờ</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lão</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Hạc</a:t>
            </a:r>
            <a:r>
              <a:rPr lang="en-US" altLang="en-US" b="1" i="1" dirty="0">
                <a:solidFill>
                  <a:srgbClr val="006600"/>
                </a:solidFill>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Sự</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vội</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vã</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hoảng</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hốt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của</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nhân</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vật</a:t>
            </a:r>
            <a:r>
              <a:rPr lang="en-US"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err="1">
                <a:solidFill>
                  <a:srgbClr val="006600"/>
                </a:solidFill>
                <a:latin typeface="Times New Roman" panose="02020603050405020304" pitchFamily="18" charset="0"/>
                <a:cs typeface="Times New Roman" panose="02020603050405020304" pitchFamily="18" charset="0"/>
              </a:rPr>
              <a:t>tôi</a:t>
            </a:r>
            <a:r>
              <a:rPr lang="en-US" altLang="en-US" b="1" i="1" dirty="0">
                <a:solidFill>
                  <a:srgbClr val="0066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06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1736908" y="-664030"/>
            <a:ext cx="8473892" cy="7450860"/>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380361" y="1579974"/>
              <a:ext cx="3415883" cy="2927754"/>
            </a:xfrm>
            <a:prstGeom prst="rect">
              <a:avLst/>
            </a:prstGeom>
          </p:spPr>
          <p:txBody>
            <a:bodyPr wrap="square">
              <a:spAutoFit/>
            </a:bodyPr>
            <a:lstStyle/>
            <a:p>
              <a:pPr algn="ctr">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tìm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những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láy</a:t>
              </a:r>
              <a:r>
                <a:rPr lang="en-US" altLang="en-US" sz="3600" b="1" dirty="0">
                  <a:solidFill>
                    <a:srgbClr val="0000CC"/>
                  </a:solidFill>
                  <a:latin typeface="Times New Roman" panose="02020603050405020304" pitchFamily="18" charset="0"/>
                  <a:cs typeface="Times New Roman" panose="02020603050405020304" pitchFamily="18" charset="0"/>
                </a:rPr>
                <a:t> t</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ợng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thanh</a:t>
              </a:r>
              <a:r>
                <a:rPr lang="en-US" altLang="en-US" sz="3600" b="1" dirty="0">
                  <a:solidFill>
                    <a:srgbClr val="0000CC"/>
                  </a:solidFill>
                  <a:latin typeface="Times New Roman" panose="02020603050405020304" pitchFamily="18" charset="0"/>
                  <a:cs typeface="Times New Roman" panose="02020603050405020304" pitchFamily="18" charset="0"/>
                </a:rPr>
                <a:t>, t</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ợng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hình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khung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cảnh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sân</a:t>
              </a:r>
              <a:r>
                <a:rPr lang="en-US" altLang="en-US" sz="3600" b="1" dirty="0">
                  <a:solidFill>
                    <a:srgbClr val="0000CC"/>
                  </a:solidFill>
                  <a:latin typeface="Times New Roman" panose="02020603050405020304" pitchFamily="18" charset="0"/>
                  <a:cs typeface="Times New Roman" panose="02020603050405020304" pitchFamily="18" charset="0"/>
                </a:rPr>
                <a:t> tr</a:t>
              </a:r>
              <a:r>
                <a:rPr lang="vi-VN" altLang="en-US" sz="3600" b="1" dirty="0">
                  <a:solidFill>
                    <a:srgbClr val="0000CC"/>
                  </a:solidFill>
                  <a:latin typeface="Times New Roman" panose="02020603050405020304" pitchFamily="18" charset="0"/>
                  <a:cs typeface="Times New Roman" panose="02020603050405020304" pitchFamily="18" charset="0"/>
                </a:rPr>
                <a:t>ư</a:t>
              </a:r>
              <a:r>
                <a:rPr lang="en-US" altLang="en-US" sz="3600" b="1" dirty="0" err="1">
                  <a:solidFill>
                    <a:srgbClr val="0000CC"/>
                  </a:solidFill>
                  <a:latin typeface="Times New Roman" panose="02020603050405020304" pitchFamily="18" charset="0"/>
                  <a:cs typeface="Times New Roman" panose="02020603050405020304" pitchFamily="18" charset="0"/>
                </a:rPr>
                <a:t>ờng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em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vào</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giờ</a:t>
              </a:r>
              <a:r>
                <a:rPr lang="en-US" altLang="en-US" sz="3600" b="1" dirty="0">
                  <a:solidFill>
                    <a:srgbClr val="0000CC"/>
                  </a:solidFill>
                  <a:latin typeface="Times New Roman" panose="02020603050405020304" pitchFamily="18" charset="0"/>
                  <a:cs typeface="Times New Roman" panose="02020603050405020304" pitchFamily="18" charset="0"/>
                </a:rPr>
                <a:t> ra </a:t>
              </a:r>
              <a:r>
                <a:rPr lang="en-US" altLang="en-US" sz="3600" b="1" dirty="0" err="1">
                  <a:solidFill>
                    <a:srgbClr val="0000CC"/>
                  </a:solidFill>
                  <a:latin typeface="Times New Roman" panose="02020603050405020304" pitchFamily="18" charset="0"/>
                  <a:cs typeface="Times New Roman" panose="02020603050405020304" pitchFamily="18" charset="0"/>
                </a:rPr>
                <a:t>ch</a:t>
              </a:r>
              <a:r>
                <a:rPr lang="vi-VN" altLang="en-US" sz="3600" b="1" dirty="0">
                  <a:solidFill>
                    <a:srgbClr val="0000CC"/>
                  </a:solidFill>
                  <a:latin typeface="Times New Roman" panose="02020603050405020304" pitchFamily="18" charset="0"/>
                  <a:cs typeface="Times New Roman" panose="02020603050405020304" pitchFamily="18" charset="0"/>
                </a:rPr>
                <a:t>ơ</a:t>
              </a:r>
              <a:r>
                <a:rPr lang="en-US" altLang="en-US" sz="3600" b="1" dirty="0" err="1">
                  <a:solidFill>
                    <a:srgbClr val="0000CC"/>
                  </a:solidFill>
                  <a:latin typeface="Times New Roman" panose="02020603050405020304" pitchFamily="18" charset="0"/>
                  <a:cs typeface="Times New Roman" panose="02020603050405020304" pitchFamily="18" charset="0"/>
                </a:rPr>
                <a:t>i</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47394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_14">
            <a:extLst>
              <a:ext uri="{FF2B5EF4-FFF2-40B4-BE49-F238E27FC236}">
                <a16:creationId xmlns:a16="http://schemas.microsoft.com/office/drawing/2014/main" id="{6E1D64C1-EBF2-4B52-BFE3-B86A65C60E88}"/>
              </a:ext>
            </a:extLst>
          </p:cNvPr>
          <p:cNvSpPr txBox="1">
            <a:spLocks noChangeArrowheads="1"/>
          </p:cNvSpPr>
          <p:nvPr/>
        </p:nvSpPr>
        <p:spPr bwMode="auto">
          <a:xfrm>
            <a:off x="1231900" y="2852348"/>
            <a:ext cx="9740899"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II.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Ngữ</a:t>
            </a: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pháp</a:t>
            </a:r>
            <a:endParaRPr 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extLst>
      <p:ext uri="{BB962C8B-B14F-4D97-AF65-F5344CB8AC3E}">
        <p14:creationId xmlns:p14="http://schemas.microsoft.com/office/powerpoint/2010/main" val="19817738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055752-37D9-4D9B-A63C-E12C65919925}"/>
              </a:ext>
            </a:extLst>
          </p:cNvPr>
          <p:cNvSpPr/>
          <p:nvPr/>
        </p:nvSpPr>
        <p:spPr>
          <a:xfrm>
            <a:off x="340469" y="814667"/>
            <a:ext cx="4902740" cy="17315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3200" b="1" dirty="0" err="1">
                <a:solidFill>
                  <a:srgbClr val="0000CC"/>
                </a:solidFill>
                <a:latin typeface="Times New Roman" panose="02020603050405020304" pitchFamily="18" charset="0"/>
                <a:cs typeface="Times New Roman" panose="02020603050405020304" pitchFamily="18" charset="0"/>
              </a:rPr>
              <a:t>Chọn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nội</a:t>
            </a:r>
            <a:r>
              <a:rPr lang="en-US" altLang="en-US" sz="3200" b="1" dirty="0">
                <a:solidFill>
                  <a:srgbClr val="0000CC"/>
                </a:solidFill>
                <a:latin typeface="Times New Roman" panose="02020603050405020304" pitchFamily="18" charset="0"/>
                <a:cs typeface="Times New Roman" panose="02020603050405020304" pitchFamily="18" charset="0"/>
              </a:rPr>
              <a:t> dung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úng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a:solidFill>
                  <a:srgbClr val="0000CC"/>
                </a:solidFill>
                <a:latin typeface="Times New Roman" panose="02020603050405020304" pitchFamily="18" charset="0"/>
                <a:cs typeface="Times New Roman" panose="02020603050405020304" pitchFamily="18" charset="0"/>
              </a:rPr>
              <a:t>ể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iền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vào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bảng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khái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niệm</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các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kiến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thức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ngữ</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pháp</a:t>
            </a:r>
            <a:r>
              <a:rPr lang="en-US" altLang="en-US" sz="3200" b="1" dirty="0">
                <a:solidFill>
                  <a:srgbClr val="0000CC"/>
                </a:solidFill>
                <a:latin typeface="Times New Roman" panose="02020603050405020304" pitchFamily="18" charset="0"/>
                <a:cs typeface="Times New Roman" panose="02020603050405020304" pitchFamily="18" charset="0"/>
              </a:rPr>
              <a:t>.</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Group 110">
            <a:extLst>
              <a:ext uri="{FF2B5EF4-FFF2-40B4-BE49-F238E27FC236}">
                <a16:creationId xmlns:a16="http://schemas.microsoft.com/office/drawing/2014/main" id="{7DEFBD24-54ED-48C7-8B20-59E5478AA8E2}"/>
              </a:ext>
            </a:extLst>
          </p:cNvPr>
          <p:cNvGraphicFramePr>
            <a:graphicFrameLocks noGrp="1"/>
          </p:cNvGraphicFramePr>
          <p:nvPr>
            <p:extLst>
              <p:ext uri="{D42A27DB-BD31-4B8C-83A1-F6EECF244321}">
                <p14:modId xmlns:p14="http://schemas.microsoft.com/office/powerpoint/2010/main" val="3462803273"/>
              </p:ext>
            </p:extLst>
          </p:nvPr>
        </p:nvGraphicFramePr>
        <p:xfrm>
          <a:off x="5703651" y="385061"/>
          <a:ext cx="5959813" cy="2590740"/>
        </p:xfrm>
        <a:graphic>
          <a:graphicData uri="http://schemas.openxmlformats.org/drawingml/2006/table">
            <a:tbl>
              <a:tblPr/>
              <a:tblGrid>
                <a:gridCol w="2496766">
                  <a:extLst>
                    <a:ext uri="{9D8B030D-6E8A-4147-A177-3AD203B41FA5}">
                      <a16:colId xmlns:a16="http://schemas.microsoft.com/office/drawing/2014/main" val="20001"/>
                    </a:ext>
                  </a:extLst>
                </a:gridCol>
                <a:gridCol w="3463047">
                  <a:extLst>
                    <a:ext uri="{9D8B030D-6E8A-4147-A177-3AD203B41FA5}">
                      <a16:colId xmlns:a16="http://schemas.microsoft.com/office/drawing/2014/main" val="20002"/>
                    </a:ext>
                  </a:extLst>
                </a:gridCol>
              </a:tblGrid>
              <a:tr h="464989">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BÀI</a:t>
                      </a:r>
                      <a:r>
                        <a:rPr lang="en-US" sz="2800" b="1" kern="1200" baseline="0" dirty="0">
                          <a:solidFill>
                            <a:srgbClr val="FF0000"/>
                          </a:solidFill>
                          <a:latin typeface="Times New Roman" pitchFamily="18" charset="0"/>
                          <a:ea typeface="+mn-ea"/>
                          <a:cs typeface="Times New Roman" pitchFamily="18" charset="0"/>
                        </a:rPr>
                        <a:t> HỌC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lumMod val="20000"/>
                        <a:lumOff val="80000"/>
                      </a:schemeClr>
                    </a:solidFill>
                  </a:tcPr>
                </a:tc>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KHÁI</a:t>
                      </a:r>
                      <a:r>
                        <a:rPr lang="en-US" sz="2800" b="1" kern="1200" baseline="0" dirty="0">
                          <a:solidFill>
                            <a:srgbClr val="FF0000"/>
                          </a:solidFill>
                          <a:latin typeface="Times New Roman" pitchFamily="18" charset="0"/>
                          <a:ea typeface="+mn-ea"/>
                          <a:cs typeface="Times New Roman" pitchFamily="18" charset="0"/>
                        </a:rPr>
                        <a:t> </a:t>
                      </a:r>
                      <a:r>
                        <a:rPr lang="en-US" sz="2800" b="1" kern="1200" baseline="0" dirty="0" err="1">
                          <a:solidFill>
                            <a:srgbClr val="FF0000"/>
                          </a:solidFill>
                          <a:latin typeface="Times New Roman" pitchFamily="18" charset="0"/>
                          <a:ea typeface="+mn-ea"/>
                          <a:cs typeface="Times New Roman" pitchFamily="18" charset="0"/>
                        </a:rPr>
                        <a:t>NIỆM</a:t>
                      </a:r>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64989">
                <a:tc>
                  <a:txBody>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2400" b="1" kern="1200" baseline="0" dirty="0">
                          <a:solidFill>
                            <a:srgbClr val="006600"/>
                          </a:solidFill>
                          <a:latin typeface="Times New Roman" pitchFamily="18" charset="0"/>
                          <a:ea typeface="+mn-ea"/>
                          <a:cs typeface="Times New Roman" pitchFamily="18" charset="0"/>
                        </a:rPr>
                        <a:t>TRỢ TỪ</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5004799"/>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THÁN TỪ</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2291199"/>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TÌNH THÁI TỪ</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71744006"/>
                  </a:ext>
                </a:extLst>
              </a:tr>
              <a:tr h="464989">
                <a:tc>
                  <a:txBody>
                    <a:bodyPr/>
                    <a:lstStyle/>
                    <a:p>
                      <a:pPr algn="ctr" rtl="0"/>
                      <a:r>
                        <a:rPr lang="en-US" sz="2400" b="1" kern="1200" baseline="0" dirty="0">
                          <a:solidFill>
                            <a:srgbClr val="006600"/>
                          </a:solidFill>
                          <a:latin typeface="Times New Roman" pitchFamily="18" charset="0"/>
                          <a:ea typeface="+mn-ea"/>
                          <a:cs typeface="Times New Roman" pitchFamily="18" charset="0"/>
                        </a:rPr>
                        <a:t>CÂU GHÉP</a:t>
                      </a:r>
                      <a:endParaRPr lang="en-US" sz="24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algn="ctr" rtl="0"/>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08622232"/>
                  </a:ext>
                </a:extLst>
              </a:tr>
            </a:tbl>
          </a:graphicData>
        </a:graphic>
      </p:graphicFrame>
      <p:sp>
        <p:nvSpPr>
          <p:cNvPr id="6" name="Oval 5">
            <a:extLst>
              <a:ext uri="{FF2B5EF4-FFF2-40B4-BE49-F238E27FC236}">
                <a16:creationId xmlns:a16="http://schemas.microsoft.com/office/drawing/2014/main" id="{373C62F5-F513-41B9-9A36-7BBA1D2148CB}"/>
              </a:ext>
            </a:extLst>
          </p:cNvPr>
          <p:cNvSpPr/>
          <p:nvPr/>
        </p:nvSpPr>
        <p:spPr>
          <a:xfrm>
            <a:off x="184828" y="3431420"/>
            <a:ext cx="2733471" cy="3148518"/>
          </a:xfrm>
          <a:prstGeom prst="ellipse">
            <a:avLst/>
          </a:prstGeom>
          <a:solidFill>
            <a:srgbClr val="E0D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vi-VN" sz="2000" dirty="0">
                <a:solidFill>
                  <a:schemeClr val="tx1"/>
                </a:solidFill>
                <a:latin typeface="Times New Roman" pitchFamily="18" charset="0"/>
                <a:cs typeface="Times New Roman" pitchFamily="18" charset="0"/>
              </a:rPr>
              <a:t>Là những từ chuyên đi kèm </a:t>
            </a:r>
            <a:r>
              <a:rPr lang="en-US" sz="2000" dirty="0">
                <a:solidFill>
                  <a:schemeClr val="tx1"/>
                </a:solidFill>
                <a:latin typeface="Times New Roman" pitchFamily="18" charset="0"/>
                <a:cs typeface="Times New Roman" pitchFamily="18" charset="0"/>
              </a:rPr>
              <a:t>1</a:t>
            </a:r>
            <a:r>
              <a:rPr lang="vi-VN" sz="2000" dirty="0">
                <a:solidFill>
                  <a:schemeClr val="tx1"/>
                </a:solidFill>
                <a:latin typeface="Times New Roman" pitchFamily="18" charset="0"/>
                <a:cs typeface="Times New Roman" pitchFamily="18" charset="0"/>
              </a:rPr>
              <a:t> từ ngữ trong câu để nhấn mạnh hoặc biểu thị thái độ đánh giá sự vật, sự việc được nói đến của từ đó</a:t>
            </a:r>
            <a:endParaRPr lang="en-US" sz="2400" dirty="0">
              <a:solidFill>
                <a:schemeClr val="tx1"/>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BC0FEDD5-7FFD-4742-B782-D4C883C0C952}"/>
              </a:ext>
            </a:extLst>
          </p:cNvPr>
          <p:cNvSpPr/>
          <p:nvPr/>
        </p:nvSpPr>
        <p:spPr>
          <a:xfrm>
            <a:off x="3206883" y="3431420"/>
            <a:ext cx="2733471" cy="3148518"/>
          </a:xfrm>
          <a:prstGeom prst="ellipse">
            <a:avLst/>
          </a:prstGeom>
          <a:solidFill>
            <a:srgbClr val="A6E4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Times New Roman" pitchFamily="18" charset="0"/>
                <a:cs typeface="Times New Roman" pitchFamily="18" charset="0"/>
              </a:rPr>
              <a:t>Là những câu do </a:t>
            </a:r>
            <a:r>
              <a:rPr lang="en-US" sz="2000" dirty="0">
                <a:solidFill>
                  <a:schemeClr val="tx1"/>
                </a:solidFill>
                <a:latin typeface="Times New Roman" pitchFamily="18" charset="0"/>
                <a:cs typeface="Times New Roman" pitchFamily="18" charset="0"/>
              </a:rPr>
              <a:t>2</a:t>
            </a:r>
            <a:r>
              <a:rPr lang="vi-VN" sz="2000" dirty="0">
                <a:solidFill>
                  <a:schemeClr val="tx1"/>
                </a:solidFill>
                <a:latin typeface="Times New Roman" pitchFamily="18" charset="0"/>
                <a:cs typeface="Times New Roman" pitchFamily="18" charset="0"/>
              </a:rPr>
              <a:t> hoặc nhiều cụm C- V không bao chứa nhau tạo thành. Mỗi cụm C- V này được gọi là </a:t>
            </a:r>
            <a:r>
              <a:rPr lang="en-US" sz="2000" dirty="0">
                <a:solidFill>
                  <a:schemeClr val="tx1"/>
                </a:solidFill>
                <a:latin typeface="Times New Roman" pitchFamily="18" charset="0"/>
                <a:cs typeface="Times New Roman" pitchFamily="18" charset="0"/>
              </a:rPr>
              <a:t>1</a:t>
            </a:r>
            <a:r>
              <a:rPr lang="vi-VN" sz="2000" dirty="0">
                <a:solidFill>
                  <a:schemeClr val="tx1"/>
                </a:solidFill>
                <a:latin typeface="Times New Roman" pitchFamily="18" charset="0"/>
                <a:cs typeface="Times New Roman" pitchFamily="18" charset="0"/>
              </a:rPr>
              <a:t> vế câu.</a:t>
            </a:r>
          </a:p>
        </p:txBody>
      </p:sp>
      <p:sp>
        <p:nvSpPr>
          <p:cNvPr id="8" name="Oval 7">
            <a:extLst>
              <a:ext uri="{FF2B5EF4-FFF2-40B4-BE49-F238E27FC236}">
                <a16:creationId xmlns:a16="http://schemas.microsoft.com/office/drawing/2014/main" id="{F10D1AC1-9D17-4C74-BDA5-BEAD0D28DB5F}"/>
              </a:ext>
            </a:extLst>
          </p:cNvPr>
          <p:cNvSpPr/>
          <p:nvPr/>
        </p:nvSpPr>
        <p:spPr>
          <a:xfrm>
            <a:off x="6219211" y="3544909"/>
            <a:ext cx="2733471" cy="3148518"/>
          </a:xfrm>
          <a:prstGeom prst="ellipse">
            <a:avLst/>
          </a:prstGeom>
          <a:solidFill>
            <a:srgbClr val="DCE6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chemeClr val="tx1"/>
                </a:solidFill>
                <a:latin typeface="Times New Roman" pitchFamily="18" charset="0"/>
                <a:cs typeface="Times New Roman" pitchFamily="18" charset="0"/>
              </a:rPr>
              <a:t>Là những từ được thêm vào câu để cấu tạo câu nghi vấn, câu cầu khiến, câu cảm thán và để biểu thị sắc thái tình cảm của người nói .</a:t>
            </a:r>
            <a:endParaRPr lang="vi-VN" sz="20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CFA2002F-2298-426A-8849-96A62B0A5D2F}"/>
              </a:ext>
            </a:extLst>
          </p:cNvPr>
          <p:cNvSpPr/>
          <p:nvPr/>
        </p:nvSpPr>
        <p:spPr>
          <a:xfrm>
            <a:off x="9254282" y="3544909"/>
            <a:ext cx="2733471" cy="31485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Times New Roman" pitchFamily="18" charset="0"/>
                <a:cs typeface="Times New Roman" pitchFamily="18" charset="0"/>
              </a:rPr>
              <a:t>Là những từ dùng để bộc lộ tình cảm, cảm xúc của người nói hoặc dùng để hỏi đáp.</a:t>
            </a:r>
          </a:p>
        </p:txBody>
      </p:sp>
    </p:spTree>
    <p:extLst>
      <p:ext uri="{BB962C8B-B14F-4D97-AF65-F5344CB8AC3E}">
        <p14:creationId xmlns:p14="http://schemas.microsoft.com/office/powerpoint/2010/main" val="25911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C2468F-E4A7-432F-8D1D-992CA5FE5F66}"/>
              </a:ext>
            </a:extLst>
          </p:cNvPr>
          <p:cNvSpPr txBox="1">
            <a:spLocks/>
          </p:cNvSpPr>
          <p:nvPr/>
        </p:nvSpPr>
        <p:spPr>
          <a:xfrm>
            <a:off x="1728082" y="176338"/>
            <a:ext cx="9066619" cy="685711"/>
          </a:xfrm>
          <a:prstGeom prst="rect">
            <a:avLst/>
          </a:prstGeom>
        </p:spPr>
        <p:txBody>
          <a:bodyPr vert="horz" lIns="91436" tIns="45718" rIns="91436" bIns="45718" rtlCol="0" anchor="ctr">
            <a:noAutofit/>
          </a:bodyPr>
          <a:lstStyle>
            <a:lvl1pPr algn="ctr" defTabSz="1218565" rtl="0" eaLnBrk="1" latinLnBrk="0" hangingPunct="1">
              <a:spcBef>
                <a:spcPct val="0"/>
              </a:spcBef>
              <a:buNone/>
              <a:defRPr sz="5900" kern="1200">
                <a:solidFill>
                  <a:schemeClr val="tx1"/>
                </a:solidFill>
                <a:latin typeface="+mj-lt"/>
                <a:ea typeface="+mj-ea"/>
                <a:cs typeface="+mj-cs"/>
              </a:defRPr>
            </a:lvl1pPr>
          </a:lstStyle>
          <a:p>
            <a:r>
              <a:rPr lang="en-US" altLang="en-US" sz="2800" b="1" dirty="0">
                <a:solidFill>
                  <a:srgbClr val="FF0000"/>
                </a:solidFill>
                <a:latin typeface="Times New Roman" panose="02020603050405020304" pitchFamily="18" charset="0"/>
                <a:cs typeface="Times New Roman" panose="02020603050405020304" pitchFamily="18" charset="0"/>
              </a:rPr>
              <a:t>BẢNG KHÁI NIỆM CÁC KIẾN THỨC NGỮ PHÁP</a:t>
            </a:r>
          </a:p>
        </p:txBody>
      </p:sp>
      <p:graphicFrame>
        <p:nvGraphicFramePr>
          <p:cNvPr id="3" name="Group 110">
            <a:extLst>
              <a:ext uri="{FF2B5EF4-FFF2-40B4-BE49-F238E27FC236}">
                <a16:creationId xmlns:a16="http://schemas.microsoft.com/office/drawing/2014/main" id="{31B5B911-9517-47C7-82B2-59FD15327BA5}"/>
              </a:ext>
            </a:extLst>
          </p:cNvPr>
          <p:cNvGraphicFramePr>
            <a:graphicFrameLocks noGrp="1"/>
          </p:cNvGraphicFramePr>
          <p:nvPr>
            <p:extLst>
              <p:ext uri="{D42A27DB-BD31-4B8C-83A1-F6EECF244321}">
                <p14:modId xmlns:p14="http://schemas.microsoft.com/office/powerpoint/2010/main" val="2591050623"/>
              </p:ext>
            </p:extLst>
          </p:nvPr>
        </p:nvGraphicFramePr>
        <p:xfrm>
          <a:off x="-1" y="1079770"/>
          <a:ext cx="12190413" cy="5815036"/>
        </p:xfrm>
        <a:graphic>
          <a:graphicData uri="http://schemas.openxmlformats.org/drawingml/2006/table">
            <a:tbl>
              <a:tblPr/>
              <a:tblGrid>
                <a:gridCol w="2908571">
                  <a:extLst>
                    <a:ext uri="{9D8B030D-6E8A-4147-A177-3AD203B41FA5}">
                      <a16:colId xmlns:a16="http://schemas.microsoft.com/office/drawing/2014/main" val="20001"/>
                    </a:ext>
                  </a:extLst>
                </a:gridCol>
                <a:gridCol w="9281842">
                  <a:extLst>
                    <a:ext uri="{9D8B030D-6E8A-4147-A177-3AD203B41FA5}">
                      <a16:colId xmlns:a16="http://schemas.microsoft.com/office/drawing/2014/main" val="20002"/>
                    </a:ext>
                  </a:extLst>
                </a:gridCol>
              </a:tblGrid>
              <a:tr h="596401">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BÀI</a:t>
                      </a:r>
                      <a:r>
                        <a:rPr lang="en-US" sz="2800" b="1" kern="1200" baseline="0" dirty="0">
                          <a:solidFill>
                            <a:srgbClr val="FF0000"/>
                          </a:solidFill>
                          <a:latin typeface="Times New Roman" pitchFamily="18" charset="0"/>
                          <a:ea typeface="+mn-ea"/>
                          <a:cs typeface="Times New Roman" pitchFamily="18" charset="0"/>
                        </a:rPr>
                        <a:t> HỌC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ctr" rtl="0"/>
                      <a:r>
                        <a:rPr lang="en-US" sz="2800" b="1" kern="1200" baseline="0" dirty="0" err="1">
                          <a:solidFill>
                            <a:srgbClr val="FF0000"/>
                          </a:solidFill>
                          <a:latin typeface="Times New Roman" pitchFamily="18" charset="0"/>
                          <a:ea typeface="+mn-ea"/>
                          <a:cs typeface="Times New Roman" pitchFamily="18" charset="0"/>
                        </a:rPr>
                        <a:t>KHÁI</a:t>
                      </a:r>
                      <a:r>
                        <a:rPr lang="en-US" sz="2800" b="1" kern="1200" baseline="0" dirty="0">
                          <a:solidFill>
                            <a:srgbClr val="FF0000"/>
                          </a:solidFill>
                          <a:latin typeface="Times New Roman" pitchFamily="18" charset="0"/>
                          <a:ea typeface="+mn-ea"/>
                          <a:cs typeface="Times New Roman" pitchFamily="18" charset="0"/>
                        </a:rPr>
                        <a:t> </a:t>
                      </a:r>
                      <a:r>
                        <a:rPr lang="en-US" sz="2800" b="1" kern="1200" baseline="0" dirty="0" err="1">
                          <a:solidFill>
                            <a:srgbClr val="FF0000"/>
                          </a:solidFill>
                          <a:latin typeface="Times New Roman" pitchFamily="18" charset="0"/>
                          <a:ea typeface="+mn-ea"/>
                          <a:cs typeface="Times New Roman" pitchFamily="18" charset="0"/>
                        </a:rPr>
                        <a:t>NIỆM</a:t>
                      </a:r>
                      <a:endParaRPr lang="en-US" sz="2800" b="1" kern="1200" baseline="0" dirty="0">
                        <a:solidFill>
                          <a:srgbClr val="FF0000"/>
                        </a:solidFill>
                        <a:latin typeface="Times New Roman" pitchFamily="18" charset="0"/>
                        <a:ea typeface="+mn-ea"/>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p>
                      <a:pPr algn="ctr" rtl="0"/>
                      <a:r>
                        <a:rPr lang="en-US" sz="2800" b="1" kern="1200" baseline="0" dirty="0" err="1">
                          <a:solidFill>
                            <a:srgbClr val="006600"/>
                          </a:solidFill>
                          <a:latin typeface="Times New Roman" pitchFamily="18" charset="0"/>
                          <a:ea typeface="+mn-ea"/>
                          <a:cs typeface="Times New Roman" pitchFamily="18" charset="0"/>
                        </a:rPr>
                        <a:t>TRỢ</a:t>
                      </a: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TỪ</a:t>
                      </a:r>
                      <a:endParaRPr lang="en-US" sz="2800" b="1" kern="1200" baseline="0" dirty="0">
                        <a:solidFill>
                          <a:srgbClr val="0066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vi-VN" sz="2800" b="1" i="1" kern="1200" baseline="0" dirty="0">
                          <a:solidFill>
                            <a:srgbClr val="0000CC"/>
                          </a:solidFill>
                          <a:latin typeface="Times New Roman" pitchFamily="18" charset="0"/>
                          <a:ea typeface="+mn-ea"/>
                          <a:cs typeface="Times New Roman" pitchFamily="18" charset="0"/>
                        </a:rPr>
                        <a:t>Là những từ chuyên đi kèm một từ ngữ trong câu để nhấn mạnh hoặc biểu thị thái độ đánh giá sự vật, sự việc được nói đến của từ ngữ đó.</a:t>
                      </a:r>
                      <a:endParaRPr kumimoji="0" lang="en-US" sz="3200" b="1" i="1" u="none" strike="noStrike" cap="none" normalizeH="0" baseline="0" dirty="0">
                        <a:ln>
                          <a:noFill/>
                        </a:ln>
                        <a:solidFill>
                          <a:srgbClr val="0000CC"/>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2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THÁN</a:t>
                      </a:r>
                      <a:r>
                        <a:rPr lang="en-US" sz="2800" b="1" kern="1200" baseline="0" dirty="0">
                          <a:solidFill>
                            <a:srgbClr val="006600"/>
                          </a:solidFill>
                          <a:latin typeface="Times New Roman" pitchFamily="18" charset="0"/>
                          <a:ea typeface="+mn-ea"/>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TỪ</a:t>
                      </a: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từ dùng để bộc lộ tình cảm, cảm xúc của người nói hoặc dùng để hỏi đáp.</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74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p>
                      <a:pPr algn="ctr" rtl="0"/>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r>
                        <a:rPr lang="en-US" sz="2800" b="1" kern="1200" baseline="0" dirty="0" err="1">
                          <a:solidFill>
                            <a:srgbClr val="006600"/>
                          </a:solidFill>
                          <a:latin typeface="Times New Roman" pitchFamily="18" charset="0"/>
                          <a:ea typeface="+mn-ea"/>
                          <a:cs typeface="Times New Roman" pitchFamily="18" charset="0"/>
                        </a:rPr>
                        <a:t>TÌNH</a:t>
                      </a:r>
                      <a:r>
                        <a:rPr lang="en-US" sz="2800" b="1" kern="1200" baseline="0" dirty="0">
                          <a:solidFill>
                            <a:srgbClr val="006600"/>
                          </a:solidFill>
                          <a:latin typeface="Times New Roman" pitchFamily="18" charset="0"/>
                          <a:ea typeface="+mn-ea"/>
                          <a:cs typeface="Times New Roman" pitchFamily="18" charset="0"/>
                        </a:rPr>
                        <a:t> THÁI </a:t>
                      </a:r>
                      <a:r>
                        <a:rPr lang="en-US" sz="2800" b="1" kern="1200" baseline="0" dirty="0" err="1">
                          <a:solidFill>
                            <a:srgbClr val="006600"/>
                          </a:solidFill>
                          <a:latin typeface="Times New Roman" pitchFamily="18" charset="0"/>
                          <a:ea typeface="+mn-ea"/>
                          <a:cs typeface="Times New Roman" pitchFamily="18" charset="0"/>
                        </a:rPr>
                        <a:t>TỪ</a:t>
                      </a:r>
                      <a:endParaRPr lang="en-US" sz="2800" b="1" kern="1200" baseline="0" dirty="0">
                        <a:solidFill>
                          <a:srgbClr val="0066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từ được thêm vào câu để cấu tạo câu nghi vấn, câu cầu khiến, câu cảm thán và để biểu thị sắc thái tình cảm của người nói .</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074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Times New Roman" pitchFamily="18" charset="0"/>
                          <a:cs typeface="Times New Roman" pitchFamily="18" charset="0"/>
                        </a:rPr>
                        <a:t>   </a:t>
                      </a:r>
                      <a:r>
                        <a:rPr lang="en-US" sz="2800" b="1" kern="1200" baseline="0" dirty="0">
                          <a:solidFill>
                            <a:srgbClr val="006600"/>
                          </a:solidFill>
                          <a:latin typeface="Times New Roman" pitchFamily="18" charset="0"/>
                          <a:ea typeface="+mn-ea"/>
                          <a:cs typeface="Times New Roman" pitchFamily="18" charset="0"/>
                        </a:rPr>
                        <a:t> CÂU GHÉP</a:t>
                      </a:r>
                      <a:endParaRPr kumimoji="0" lang="en-US" sz="2800" b="1" i="0" u="none" strike="noStrike" cap="none" normalizeH="0" baseline="0" dirty="0">
                        <a:ln>
                          <a:noFill/>
                        </a:ln>
                        <a:solidFill>
                          <a:srgbClr val="006600"/>
                        </a:solidFill>
                        <a:effectLst/>
                        <a:latin typeface="Times New Roman" pitchFamily="18" charset="0"/>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just" rtl="0"/>
                      <a:r>
                        <a:rPr lang="vi-VN" sz="2800" b="1" i="1" kern="1200" baseline="0" dirty="0">
                          <a:solidFill>
                            <a:srgbClr val="0000CC"/>
                          </a:solidFill>
                          <a:latin typeface="Times New Roman" pitchFamily="18" charset="0"/>
                          <a:ea typeface="+mn-ea"/>
                          <a:cs typeface="Times New Roman" pitchFamily="18" charset="0"/>
                        </a:rPr>
                        <a:t>Là những câu do </a:t>
                      </a:r>
                      <a:r>
                        <a:rPr lang="en-US" sz="2800" b="1" i="1" kern="1200" baseline="0" dirty="0">
                          <a:solidFill>
                            <a:srgbClr val="0000CC"/>
                          </a:solidFill>
                          <a:latin typeface="Times New Roman" pitchFamily="18" charset="0"/>
                          <a:ea typeface="+mn-ea"/>
                          <a:cs typeface="Times New Roman" pitchFamily="18" charset="0"/>
                        </a:rPr>
                        <a:t>2</a:t>
                      </a:r>
                      <a:r>
                        <a:rPr lang="vi-VN" sz="2800" b="1" i="1" kern="1200" baseline="0" dirty="0">
                          <a:solidFill>
                            <a:srgbClr val="0000CC"/>
                          </a:solidFill>
                          <a:latin typeface="Times New Roman" pitchFamily="18" charset="0"/>
                          <a:ea typeface="+mn-ea"/>
                          <a:cs typeface="Times New Roman" pitchFamily="18" charset="0"/>
                        </a:rPr>
                        <a:t> hoặc nhiều cụm C- V không bao chứa nhau tạo thành. Mỗi cụm C- V này được gọi là </a:t>
                      </a:r>
                      <a:r>
                        <a:rPr lang="en-US" sz="2800" b="1" i="1" kern="1200" baseline="0" dirty="0">
                          <a:solidFill>
                            <a:srgbClr val="0000CC"/>
                          </a:solidFill>
                          <a:latin typeface="Times New Roman" pitchFamily="18" charset="0"/>
                          <a:ea typeface="+mn-ea"/>
                          <a:cs typeface="Times New Roman" pitchFamily="18" charset="0"/>
                        </a:rPr>
                        <a:t>1</a:t>
                      </a:r>
                      <a:r>
                        <a:rPr lang="vi-VN" sz="2800" b="1" i="1" kern="1200" baseline="0" dirty="0">
                          <a:solidFill>
                            <a:srgbClr val="0000CC"/>
                          </a:solidFill>
                          <a:latin typeface="Times New Roman" pitchFamily="18" charset="0"/>
                          <a:ea typeface="+mn-ea"/>
                          <a:cs typeface="Times New Roman" pitchFamily="18" charset="0"/>
                        </a:rPr>
                        <a:t> vế câu.</a:t>
                      </a: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82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93358-B04F-425F-AFF0-463097DEDB83}"/>
              </a:ext>
            </a:extLst>
          </p:cNvPr>
          <p:cNvSpPr/>
          <p:nvPr/>
        </p:nvSpPr>
        <p:spPr>
          <a:xfrm>
            <a:off x="1060315" y="430729"/>
            <a:ext cx="10068128" cy="1077218"/>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itchFamily="18" charset="0"/>
              </a:rPr>
              <a:t>BÀI TẬP NHANH: </a:t>
            </a:r>
          </a:p>
          <a:p>
            <a:pPr algn="ctr"/>
            <a:r>
              <a:rPr lang="en-US" sz="3200" b="1" i="1" dirty="0" err="1">
                <a:solidFill>
                  <a:srgbClr val="FF0000"/>
                </a:solidFill>
                <a:latin typeface="Times New Roman" panose="02020603050405020304" pitchFamily="18" charset="0"/>
                <a:cs typeface="Times New Roman" pitchFamily="18" charset="0"/>
              </a:rPr>
              <a:t>Xác</a:t>
            </a:r>
            <a:r>
              <a:rPr lang="en-US" sz="3200" b="1" i="1" dirty="0">
                <a:solidFill>
                  <a:srgbClr val="FF0000"/>
                </a:solidFill>
                <a:latin typeface="Times New Roman" panose="02020603050405020304" pitchFamily="18" charset="0"/>
                <a:cs typeface="Times New Roman" pitchFamily="18" charset="0"/>
              </a:rPr>
              <a:t> </a:t>
            </a:r>
            <a:r>
              <a:rPr lang="vi-VN" sz="3200" b="1" i="1" dirty="0">
                <a:solidFill>
                  <a:srgbClr val="FF0000"/>
                </a:solidFill>
                <a:latin typeface="Times New Roman" panose="02020603050405020304" pitchFamily="18" charset="0"/>
                <a:cs typeface="Times New Roman" panose="02020603050405020304" pitchFamily="18" charset="0"/>
              </a:rPr>
              <a:t>đ</a:t>
            </a:r>
            <a:r>
              <a:rPr lang="en-US" sz="3200" b="1" i="1" dirty="0" err="1">
                <a:solidFill>
                  <a:srgbClr val="FF0000"/>
                </a:solidFill>
                <a:latin typeface="Times New Roman" panose="02020603050405020304" pitchFamily="18" charset="0"/>
                <a:cs typeface="Times New Roman" pitchFamily="18" charset="0"/>
              </a:rPr>
              <a:t>ịnh</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trợ</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thán</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tình</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thái</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từ</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trong</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các</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câu</a:t>
            </a:r>
            <a:r>
              <a:rPr lang="en-US" sz="3200" b="1" i="1" dirty="0">
                <a:solidFill>
                  <a:srgbClr val="FF0000"/>
                </a:solidFill>
                <a:latin typeface="Times New Roman" panose="02020603050405020304" pitchFamily="18" charset="0"/>
                <a:cs typeface="Times New Roman" pitchFamily="18" charset="0"/>
              </a:rPr>
              <a:t> </a:t>
            </a:r>
            <a:r>
              <a:rPr lang="en-US" sz="3200" b="1" i="1" dirty="0" err="1">
                <a:solidFill>
                  <a:srgbClr val="FF0000"/>
                </a:solidFill>
                <a:latin typeface="Times New Roman" panose="02020603050405020304" pitchFamily="18" charset="0"/>
                <a:cs typeface="Times New Roman" pitchFamily="18" charset="0"/>
              </a:rPr>
              <a:t>sau</a:t>
            </a:r>
            <a:r>
              <a:rPr lang="en-US" sz="3200" b="1" i="1" dirty="0">
                <a:solidFill>
                  <a:srgbClr val="FF0000"/>
                </a:solidFill>
                <a:latin typeface="Times New Roman" panose="02020603050405020304" pitchFamily="18" charset="0"/>
                <a:cs typeface="Times New Roman" pitchFamily="18" charset="0"/>
              </a:rPr>
              <a:t>:</a:t>
            </a:r>
            <a:endParaRPr lang="en-SG" sz="32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60A42A7-9BAC-4AAC-8303-076E28589860}"/>
              </a:ext>
            </a:extLst>
          </p:cNvPr>
          <p:cNvGraphicFramePr>
            <a:graphicFrameLocks noGrp="1"/>
          </p:cNvGraphicFramePr>
          <p:nvPr>
            <p:extLst>
              <p:ext uri="{D42A27DB-BD31-4B8C-83A1-F6EECF244321}">
                <p14:modId xmlns:p14="http://schemas.microsoft.com/office/powerpoint/2010/main" val="2907697883"/>
              </p:ext>
            </p:extLst>
          </p:nvPr>
        </p:nvGraphicFramePr>
        <p:xfrm>
          <a:off x="4660051" y="2244816"/>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0AC526B1-99E7-4C49-9C8D-448976601F38}"/>
              </a:ext>
            </a:extLst>
          </p:cNvPr>
          <p:cNvSpPr>
            <a:spLocks noChangeAspect="1"/>
          </p:cNvSpPr>
          <p:nvPr/>
        </p:nvSpPr>
        <p:spPr>
          <a:xfrm rot="2700000">
            <a:off x="5849350" y="1927488"/>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5" name="Table 4">
            <a:extLst>
              <a:ext uri="{FF2B5EF4-FFF2-40B4-BE49-F238E27FC236}">
                <a16:creationId xmlns:a16="http://schemas.microsoft.com/office/drawing/2014/main" id="{75797BD6-91B2-4548-8F28-0BEF35112E4A}"/>
              </a:ext>
            </a:extLst>
          </p:cNvPr>
          <p:cNvGraphicFramePr>
            <a:graphicFrameLocks noGrp="1"/>
          </p:cNvGraphicFramePr>
          <p:nvPr>
            <p:extLst>
              <p:ext uri="{D42A27DB-BD31-4B8C-83A1-F6EECF244321}">
                <p14:modId xmlns:p14="http://schemas.microsoft.com/office/powerpoint/2010/main" val="816922569"/>
              </p:ext>
            </p:extLst>
          </p:nvPr>
        </p:nvGraphicFramePr>
        <p:xfrm>
          <a:off x="8338072" y="2244816"/>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6" name="Block Arc 14">
            <a:extLst>
              <a:ext uri="{FF2B5EF4-FFF2-40B4-BE49-F238E27FC236}">
                <a16:creationId xmlns:a16="http://schemas.microsoft.com/office/drawing/2014/main" id="{671E04FB-F930-4F60-B3BE-1B31C32AB7BE}"/>
              </a:ext>
            </a:extLst>
          </p:cNvPr>
          <p:cNvSpPr>
            <a:spLocks noChangeAspect="1"/>
          </p:cNvSpPr>
          <p:nvPr/>
        </p:nvSpPr>
        <p:spPr>
          <a:xfrm rot="2700000">
            <a:off x="9652073" y="192749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7" name="Table 6">
            <a:extLst>
              <a:ext uri="{FF2B5EF4-FFF2-40B4-BE49-F238E27FC236}">
                <a16:creationId xmlns:a16="http://schemas.microsoft.com/office/drawing/2014/main" id="{86D0B9A2-8276-4DDA-B0AB-B1DB81396D74}"/>
              </a:ext>
            </a:extLst>
          </p:cNvPr>
          <p:cNvGraphicFramePr>
            <a:graphicFrameLocks noGrp="1"/>
          </p:cNvGraphicFramePr>
          <p:nvPr>
            <p:extLst>
              <p:ext uri="{D42A27DB-BD31-4B8C-83A1-F6EECF244321}">
                <p14:modId xmlns:p14="http://schemas.microsoft.com/office/powerpoint/2010/main" val="2224607047"/>
              </p:ext>
            </p:extLst>
          </p:nvPr>
        </p:nvGraphicFramePr>
        <p:xfrm>
          <a:off x="855403" y="2244817"/>
          <a:ext cx="2936277" cy="4184043"/>
        </p:xfrm>
        <a:graphic>
          <a:graphicData uri="http://schemas.openxmlformats.org/drawingml/2006/table">
            <a:tbl>
              <a:tblPr firstRow="1" bandRow="1">
                <a:tableStyleId>{5940675A-B579-460E-94D1-54222C63F5DA}</a:tableStyleId>
              </a:tblPr>
              <a:tblGrid>
                <a:gridCol w="271966">
                  <a:extLst>
                    <a:ext uri="{9D8B030D-6E8A-4147-A177-3AD203B41FA5}">
                      <a16:colId xmlns:a16="http://schemas.microsoft.com/office/drawing/2014/main" val="20000"/>
                    </a:ext>
                  </a:extLst>
                </a:gridCol>
                <a:gridCol w="2402095">
                  <a:extLst>
                    <a:ext uri="{9D8B030D-6E8A-4147-A177-3AD203B41FA5}">
                      <a16:colId xmlns:a16="http://schemas.microsoft.com/office/drawing/2014/main" val="20001"/>
                    </a:ext>
                  </a:extLst>
                </a:gridCol>
                <a:gridCol w="262216">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0"/>
                  </a:ext>
                </a:extLst>
              </a:tr>
              <a:tr h="7010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val="10006"/>
                  </a:ext>
                </a:extLst>
              </a:tr>
            </a:tbl>
          </a:graphicData>
        </a:graphic>
      </p:graphicFrame>
      <p:sp>
        <p:nvSpPr>
          <p:cNvPr id="8" name="Block Arc 14">
            <a:extLst>
              <a:ext uri="{FF2B5EF4-FFF2-40B4-BE49-F238E27FC236}">
                <a16:creationId xmlns:a16="http://schemas.microsoft.com/office/drawing/2014/main" id="{E269530A-A668-4B1C-B4E7-C595A1561FF2}"/>
              </a:ext>
            </a:extLst>
          </p:cNvPr>
          <p:cNvSpPr>
            <a:spLocks noChangeAspect="1"/>
          </p:cNvSpPr>
          <p:nvPr/>
        </p:nvSpPr>
        <p:spPr>
          <a:xfrm rot="2700000">
            <a:off x="2101309" y="1927491"/>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2">
            <a:extLst>
              <a:ext uri="{FF2B5EF4-FFF2-40B4-BE49-F238E27FC236}">
                <a16:creationId xmlns:a16="http://schemas.microsoft.com/office/drawing/2014/main" id="{981B0EBF-E698-4749-8365-24AC28E76554}"/>
              </a:ext>
            </a:extLst>
          </p:cNvPr>
          <p:cNvSpPr txBox="1">
            <a:spLocks noChangeArrowheads="1"/>
          </p:cNvSpPr>
          <p:nvPr/>
        </p:nvSpPr>
        <p:spPr>
          <a:xfrm>
            <a:off x="916064" y="2917848"/>
            <a:ext cx="2780448" cy="3395404"/>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vi-VN" sz="2800" b="1" dirty="0">
                <a:cs typeface="Times New Roman" pitchFamily="18" charset="0"/>
              </a:rPr>
              <a:t>ă</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h</a:t>
            </a:r>
            <a:r>
              <a:rPr lang="vi-VN" sz="2800" b="1" dirty="0">
                <a:cs typeface="Times New Roman" pitchFamily="18" charset="0"/>
              </a:rPr>
              <a:t>ơ</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ạ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0" name="Rectangle 2">
            <a:extLst>
              <a:ext uri="{FF2B5EF4-FFF2-40B4-BE49-F238E27FC236}">
                <a16:creationId xmlns:a16="http://schemas.microsoft.com/office/drawing/2014/main" id="{66B3F7B4-7C09-4F37-8329-E0ABEF84C1F2}"/>
              </a:ext>
            </a:extLst>
          </p:cNvPr>
          <p:cNvSpPr txBox="1">
            <a:spLocks noChangeArrowheads="1"/>
          </p:cNvSpPr>
          <p:nvPr/>
        </p:nvSpPr>
        <p:spPr>
          <a:xfrm>
            <a:off x="4756997" y="3069005"/>
            <a:ext cx="2780448" cy="3176154"/>
          </a:xfrm>
          <a:prstGeom prst="rect">
            <a:avLst/>
          </a:prstGeom>
        </p:spPr>
        <p:txBody>
          <a:bodyPr vert="horz" lIns="91436" tIns="45718" rIns="91436" bIns="45718" rtlCol="0" anchor="ctr">
            <a:normAutofit fontScale="97500" lnSpcReduction="100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Vâng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sung s</a:t>
            </a:r>
            <a:r>
              <a:rPr lang="vi-VN" sz="2800" b="1" dirty="0">
                <a:cs typeface="Times New Roman" pitchFamily="18" charset="0"/>
              </a:rPr>
              <a:t>ư</a:t>
            </a:r>
            <a:r>
              <a:rPr lang="en-US" sz="2800" b="1" dirty="0" err="1">
                <a:latin typeface="Times New Roman" pitchFamily="18" charset="0"/>
                <a:cs typeface="Times New Roman" pitchFamily="18" charset="0"/>
              </a:rPr>
              <a:t>ớng</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1" name="Rectangle 2">
            <a:extLst>
              <a:ext uri="{FF2B5EF4-FFF2-40B4-BE49-F238E27FC236}">
                <a16:creationId xmlns:a16="http://schemas.microsoft.com/office/drawing/2014/main" id="{8AED4E1B-3E33-4495-A237-0FB41C97D228}"/>
              </a:ext>
            </a:extLst>
          </p:cNvPr>
          <p:cNvSpPr txBox="1">
            <a:spLocks noChangeArrowheads="1"/>
          </p:cNvSpPr>
          <p:nvPr/>
        </p:nvSpPr>
        <p:spPr>
          <a:xfrm>
            <a:off x="8415986" y="3039819"/>
            <a:ext cx="2780448" cy="3273433"/>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cháu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mua</a:t>
            </a:r>
            <a:r>
              <a:rPr lang="en-US" sz="2800" b="1" dirty="0">
                <a:latin typeface="Times New Roman" pitchFamily="18" charset="0"/>
                <a:cs typeface="Times New Roman" pitchFamily="18" charset="0"/>
              </a:rPr>
              <a:t> </a:t>
            </a:r>
            <a:r>
              <a:rPr lang="vi-VN" sz="2800" b="1" dirty="0">
                <a:cs typeface="Times New Roman" pitchFamily="18" charset="0"/>
              </a:rPr>
              <a:t>đ</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t>
            </a:r>
            <a:r>
              <a:rPr lang="en-US" sz="2800" b="1" dirty="0">
                <a:latin typeface="Times New Roman" pitchFamily="18" charset="0"/>
                <a:cs typeface="Times New Roman" pitchFamily="18" charset="0"/>
              </a:rPr>
              <a:t> !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2" name="Rectangle 2">
            <a:extLst>
              <a:ext uri="{FF2B5EF4-FFF2-40B4-BE49-F238E27FC236}">
                <a16:creationId xmlns:a16="http://schemas.microsoft.com/office/drawing/2014/main" id="{329D6EC7-855C-460F-B1AF-1E1FDC818DE2}"/>
              </a:ext>
            </a:extLst>
          </p:cNvPr>
          <p:cNvSpPr txBox="1">
            <a:spLocks noChangeArrowheads="1"/>
          </p:cNvSpPr>
          <p:nvPr/>
        </p:nvSpPr>
        <p:spPr>
          <a:xfrm>
            <a:off x="933317" y="2917848"/>
            <a:ext cx="2780448" cy="3395404"/>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 </a:t>
            </a:r>
            <a:r>
              <a:rPr lang="vi-VN" sz="2800" b="1" dirty="0">
                <a:cs typeface="Times New Roman" pitchFamily="18" charset="0"/>
              </a:rPr>
              <a:t>ă</a:t>
            </a:r>
            <a:r>
              <a:rPr lang="en-US" sz="2800" b="1" dirty="0">
                <a:latin typeface="Times New Roman" pitchFamily="18" charset="0"/>
                <a:cs typeface="Times New Roman" pitchFamily="18" charset="0"/>
              </a:rPr>
              <a:t>n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h</a:t>
            </a:r>
            <a:r>
              <a:rPr lang="vi-VN" sz="2800" b="1" dirty="0">
                <a:cs typeface="Times New Roman" pitchFamily="18" charset="0"/>
              </a:rPr>
              <a:t>ơ</a:t>
            </a:r>
            <a:r>
              <a:rPr lang="en-US" sz="2800" b="1" dirty="0">
                <a:latin typeface="Times New Roman" pitchFamily="18" charset="0"/>
                <a:cs typeface="Times New Roman" pitchFamily="18" charset="0"/>
              </a:rPr>
              <a:t>n </a:t>
            </a:r>
            <a:r>
              <a:rPr lang="en-US" sz="2800" b="1" dirty="0" err="1">
                <a:solidFill>
                  <a:srgbClr val="FF0000"/>
                </a:solidFill>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ạ </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 Nam Cao)</a:t>
            </a:r>
          </a:p>
        </p:txBody>
      </p:sp>
      <p:sp>
        <p:nvSpPr>
          <p:cNvPr id="13" name="Rectangle 2">
            <a:extLst>
              <a:ext uri="{FF2B5EF4-FFF2-40B4-BE49-F238E27FC236}">
                <a16:creationId xmlns:a16="http://schemas.microsoft.com/office/drawing/2014/main" id="{D4E3A7EE-3256-4732-AE7E-20E38FAB14C2}"/>
              </a:ext>
            </a:extLst>
          </p:cNvPr>
          <p:cNvSpPr txBox="1">
            <a:spLocks noChangeArrowheads="1"/>
          </p:cNvSpPr>
          <p:nvPr/>
        </p:nvSpPr>
        <p:spPr>
          <a:xfrm>
            <a:off x="4950915" y="2862445"/>
            <a:ext cx="1095652" cy="948546"/>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solidFill>
                  <a:srgbClr val="FF0000"/>
                </a:solidFill>
                <a:latin typeface="Times New Roman" pitchFamily="18" charset="0"/>
                <a:cs typeface="Times New Roman" pitchFamily="18" charset="0"/>
              </a:rPr>
              <a:t>Vâng</a:t>
            </a:r>
            <a:r>
              <a:rPr lang="en-US" sz="2800" b="1" dirty="0">
                <a:latin typeface="Times New Roman" pitchFamily="18" charset="0"/>
                <a:cs typeface="Times New Roman" pitchFamily="18" charset="0"/>
              </a:rPr>
              <a:t>, </a:t>
            </a:r>
          </a:p>
        </p:txBody>
      </p:sp>
      <p:sp>
        <p:nvSpPr>
          <p:cNvPr id="14" name="Rectangle 2">
            <a:extLst>
              <a:ext uri="{FF2B5EF4-FFF2-40B4-BE49-F238E27FC236}">
                <a16:creationId xmlns:a16="http://schemas.microsoft.com/office/drawing/2014/main" id="{9B647C04-AB66-4CBD-B037-D1EC66B19F0D}"/>
              </a:ext>
            </a:extLst>
          </p:cNvPr>
          <p:cNvSpPr txBox="1">
            <a:spLocks noChangeArrowheads="1"/>
          </p:cNvSpPr>
          <p:nvPr/>
        </p:nvSpPr>
        <p:spPr>
          <a:xfrm>
            <a:off x="9006840" y="4192942"/>
            <a:ext cx="1409492" cy="559903"/>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b="1" dirty="0" err="1">
                <a:solidFill>
                  <a:srgbClr val="FF0000"/>
                </a:solidFill>
                <a:latin typeface="Times New Roman" pitchFamily="18" charset="0"/>
                <a:cs typeface="Times New Roman" pitchFamily="18" charset="0"/>
              </a:rPr>
              <a:t>chứ</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68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C55455E-561F-4B2C-8C89-A1D49D2AD38F}"/>
              </a:ext>
            </a:extLst>
          </p:cNvPr>
          <p:cNvSpPr>
            <a:spLocks noGrp="1"/>
          </p:cNvSpPr>
          <p:nvPr>
            <p:ph type="ctrTitle" idx="4294967295"/>
          </p:nvPr>
        </p:nvSpPr>
        <p:spPr>
          <a:xfrm>
            <a:off x="0" y="0"/>
            <a:ext cx="12190413" cy="2714700"/>
          </a:xfrm>
        </p:spPr>
        <p:style>
          <a:lnRef idx="2">
            <a:schemeClr val="accent6"/>
          </a:lnRef>
          <a:fillRef idx="1">
            <a:schemeClr val="lt1"/>
          </a:fillRef>
          <a:effectRef idx="0">
            <a:schemeClr val="accent6"/>
          </a:effectRef>
          <a:fontRef idx="minor">
            <a:schemeClr val="dk1"/>
          </a:fontRef>
        </p:style>
        <p:txBody>
          <a:bodyPr>
            <a:noAutofit/>
          </a:bodyPr>
          <a:lstStyle/>
          <a:p>
            <a:pPr>
              <a:defRPr/>
            </a:pPr>
            <a:br>
              <a:rPr lang="en-US" altLang="en-US" sz="3200" b="1" dirty="0">
                <a:solidFill>
                  <a:srgbClr val="FF0000"/>
                </a:solidFill>
                <a:latin typeface="Times New Roman" panose="02020603050405020304" pitchFamily="18" charset="0"/>
                <a:cs typeface="Times New Roman" panose="02020603050405020304" pitchFamily="18" charset="0"/>
              </a:rPr>
            </a:br>
            <a:r>
              <a:rPr lang="en-US" altLang="en-US" sz="3200" b="1" dirty="0" err="1">
                <a:solidFill>
                  <a:srgbClr val="FF0000"/>
                </a:solidFill>
                <a:latin typeface="Times New Roman" panose="02020603050405020304" pitchFamily="18" charset="0"/>
                <a:cs typeface="Times New Roman" panose="02020603050405020304" pitchFamily="18" charset="0"/>
              </a:rPr>
              <a:t>Đọc</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đ</a:t>
            </a:r>
            <a:r>
              <a:rPr lang="en-US" altLang="en-US" sz="3200" b="1" dirty="0" err="1">
                <a:solidFill>
                  <a:srgbClr val="FF0000"/>
                </a:solidFill>
                <a:latin typeface="Times New Roman" panose="02020603050405020304" pitchFamily="18" charset="0"/>
                <a:cs typeface="Times New Roman" panose="02020603050405020304" pitchFamily="18" charset="0"/>
              </a:rPr>
              <a:t>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trích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hỏi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Pháp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chạy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Nhật</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hàng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vua</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Bảo</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Đại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thoái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vị</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ta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ã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ánh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ổ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các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xiềng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xích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thực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gần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100 n</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ă</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m nay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ể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gây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dựng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n</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ư</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ớc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Việt</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Nam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ộc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ta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lại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ánh</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ổ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ộ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quân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chủ</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mấy</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m</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ươ</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i</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kỷ</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mà</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chế</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ộ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Dân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chủ</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Cộng</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hòa</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a:t>
            </a:r>
            <a:b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b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Tuyên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ngôn</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vi-VN" sz="3200" b="1" i="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ộc</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lập</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Hồ</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a:t>
            </a:r>
            <a:r>
              <a:rPr lang="en-US" sz="3200" b="1" i="1" dirty="0" err="1">
                <a:solidFill>
                  <a:srgbClr val="0000CC"/>
                </a:solidFill>
                <a:effectLst>
                  <a:outerShdw blurRad="38100" dist="38100" dir="2700000" algn="tl">
                    <a:srgbClr val="FFFFFF"/>
                  </a:outerShdw>
                </a:effectLst>
                <a:latin typeface="Times New Roman" pitchFamily="18" charset="0"/>
                <a:cs typeface="Times New Roman" pitchFamily="18" charset="0"/>
              </a:rPr>
              <a:t>Chí</a:t>
            </a:r>
            <a:r>
              <a:rPr lang="en-US" sz="3200" b="1" i="1" dirty="0">
                <a:solidFill>
                  <a:srgbClr val="0000CC"/>
                </a:solidFill>
                <a:effectLst>
                  <a:outerShdw blurRad="38100" dist="38100" dir="2700000" algn="tl">
                    <a:srgbClr val="FFFFFF"/>
                  </a:outerShdw>
                </a:effectLst>
                <a:latin typeface="Times New Roman" pitchFamily="18" charset="0"/>
                <a:cs typeface="Times New Roman" pitchFamily="18" charset="0"/>
              </a:rPr>
              <a:t> Minh)</a:t>
            </a:r>
            <a:r>
              <a:rPr lang="en-US" altLang="en-US" sz="3200" b="1" dirty="0">
                <a:solidFill>
                  <a:srgbClr val="FF0000"/>
                </a:solidFill>
                <a:latin typeface="Times New Roman" panose="02020603050405020304" pitchFamily="18" charset="0"/>
                <a:cs typeface="Times New Roman" panose="02020603050405020304" pitchFamily="18" charset="0"/>
              </a:rPr>
              <a:t> </a:t>
            </a:r>
            <a:br>
              <a:rPr lang="en-US" altLang="en-US" sz="3200" b="1" i="1" dirty="0">
                <a:solidFill>
                  <a:srgbClr val="FF0000"/>
                </a:solidFill>
                <a:latin typeface="Times New Roman" panose="02020603050405020304" pitchFamily="18" charset="0"/>
                <a:cs typeface="Times New Roman" panose="02020603050405020304" pitchFamily="18" charset="0"/>
              </a:rPr>
            </a:b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7113BF73-8BB8-4331-B566-67234B803644}"/>
              </a:ext>
            </a:extLst>
          </p:cNvPr>
          <p:cNvSpPr/>
          <p:nvPr/>
        </p:nvSpPr>
        <p:spPr>
          <a:xfrm>
            <a:off x="811530" y="3456229"/>
            <a:ext cx="9539923" cy="131087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a/ </a:t>
            </a:r>
            <a:r>
              <a:rPr lang="en-US" altLang="en-US" sz="2800" dirty="0" err="1">
                <a:solidFill>
                  <a:schemeClr val="bg1"/>
                </a:solidFill>
                <a:latin typeface="Times New Roman" panose="02020603050405020304" pitchFamily="18" charset="0"/>
                <a:cs typeface="Times New Roman" panose="02020603050405020304" pitchFamily="18" charset="0"/>
              </a:rPr>
              <a:t>Xác</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ghép</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trong</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oạn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trích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nối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endParaRPr lang="en-US" altLang="en-US" sz="2800" dirty="0">
              <a:solidFill>
                <a:schemeClr val="bg1"/>
              </a:solidFill>
              <a:latin typeface="Times New Roman" panose="02020603050405020304" pitchFamily="18" charset="0"/>
              <a:cs typeface="Times New Roman" panose="02020603050405020304" pitchFamily="18" charset="0"/>
            </a:endParaRPr>
          </a:p>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vế</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a:t>
            </a:r>
          </a:p>
        </p:txBody>
      </p:sp>
      <p:grpSp>
        <p:nvGrpSpPr>
          <p:cNvPr id="6" name="Group 6">
            <a:extLst>
              <a:ext uri="{FF2B5EF4-FFF2-40B4-BE49-F238E27FC236}">
                <a16:creationId xmlns:a16="http://schemas.microsoft.com/office/drawing/2014/main" id="{15E1C7F1-A500-40A2-91E6-71625DBD1286}"/>
              </a:ext>
            </a:extLst>
          </p:cNvPr>
          <p:cNvGrpSpPr>
            <a:grpSpLocks/>
          </p:cNvGrpSpPr>
          <p:nvPr/>
        </p:nvGrpSpPr>
        <p:grpSpPr bwMode="auto">
          <a:xfrm>
            <a:off x="9745029" y="3204464"/>
            <a:ext cx="661987" cy="1454693"/>
            <a:chOff x="4476750" y="1056604"/>
            <a:chExt cx="661988" cy="1815184"/>
          </a:xfrm>
        </p:grpSpPr>
        <p:sp>
          <p:nvSpPr>
            <p:cNvPr id="7" name="Freeform 4">
              <a:extLst>
                <a:ext uri="{FF2B5EF4-FFF2-40B4-BE49-F238E27FC236}">
                  <a16:creationId xmlns:a16="http://schemas.microsoft.com/office/drawing/2014/main" id="{B3251F45-A79B-4E78-8B76-0C0A1CF5A355}"/>
                </a:ext>
              </a:extLst>
            </p:cNvPr>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5">
              <a:extLst>
                <a:ext uri="{FF2B5EF4-FFF2-40B4-BE49-F238E27FC236}">
                  <a16:creationId xmlns:a16="http://schemas.microsoft.com/office/drawing/2014/main" id="{AA4667A6-176F-4308-B9D0-AB6CCD438271}"/>
                </a:ext>
              </a:extLst>
            </p:cNvPr>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Freeform 78">
            <a:extLst>
              <a:ext uri="{FF2B5EF4-FFF2-40B4-BE49-F238E27FC236}">
                <a16:creationId xmlns:a16="http://schemas.microsoft.com/office/drawing/2014/main" id="{7AC7CB4F-A075-47CB-A29A-69B71865478C}"/>
              </a:ext>
            </a:extLst>
          </p:cNvPr>
          <p:cNvSpPr/>
          <p:nvPr/>
        </p:nvSpPr>
        <p:spPr>
          <a:xfrm>
            <a:off x="811530" y="5191681"/>
            <a:ext cx="10617835" cy="1312151"/>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en-US" sz="2800" dirty="0">
                <a:solidFill>
                  <a:schemeClr val="bg1"/>
                </a:solidFill>
                <a:latin typeface="Times New Roman" panose="02020603050405020304" pitchFamily="18" charset="0"/>
                <a:cs typeface="Times New Roman" panose="02020603050405020304" pitchFamily="18" charset="0"/>
              </a:rPr>
              <a:t>b/ </a:t>
            </a:r>
            <a:r>
              <a:rPr lang="en-US" altLang="en-US" sz="2800" dirty="0" err="1">
                <a:solidFill>
                  <a:schemeClr val="bg1"/>
                </a:solidFill>
                <a:latin typeface="Times New Roman" panose="02020603050405020304" pitchFamily="18" charset="0"/>
                <a:cs typeface="Times New Roman" panose="02020603050405020304" pitchFamily="18" charset="0"/>
              </a:rPr>
              <a:t>Tách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ghép</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a:solidFill>
                  <a:schemeClr val="bg1"/>
                </a:solidFill>
                <a:latin typeface="Times New Roman" panose="02020603050405020304" pitchFamily="18" charset="0"/>
                <a:cs typeface="Times New Roman" panose="02020603050405020304" pitchFamily="18" charset="0"/>
              </a:rPr>
              <a:t>ã </a:t>
            </a:r>
            <a:r>
              <a:rPr lang="en-US" altLang="en-US" sz="2800" dirty="0" err="1">
                <a:solidFill>
                  <a:schemeClr val="bg1"/>
                </a:solidFill>
                <a:latin typeface="Times New Roman" panose="02020603050405020304" pitchFamily="18" charset="0"/>
                <a:cs typeface="Times New Roman" panose="02020603050405020304" pitchFamily="18" charset="0"/>
              </a:rPr>
              <a:t>xác</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ịnh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thành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câu</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đơ</a:t>
            </a:r>
            <a:r>
              <a:rPr lang="en-US" altLang="en-US" sz="2800" dirty="0">
                <a:solidFill>
                  <a:schemeClr val="bg1"/>
                </a:solidFill>
                <a:latin typeface="Times New Roman" panose="02020603050405020304" pitchFamily="18" charset="0"/>
                <a:cs typeface="Times New Roman" panose="02020603050405020304" pitchFamily="18" charset="0"/>
              </a:rPr>
              <a:t>n </a:t>
            </a:r>
            <a:r>
              <a:rPr lang="vi-VN" altLang="en-US" sz="2800" dirty="0">
                <a:solidFill>
                  <a:schemeClr val="bg1"/>
                </a:solidFill>
                <a:latin typeface="Times New Roman" panose="02020603050405020304" pitchFamily="18" charset="0"/>
                <a:cs typeface="Times New Roman" panose="02020603050405020304" pitchFamily="18" charset="0"/>
              </a:rPr>
              <a:t>đư</a:t>
            </a:r>
            <a:r>
              <a:rPr lang="en-US" altLang="en-US" sz="2800" dirty="0" err="1">
                <a:solidFill>
                  <a:schemeClr val="bg1"/>
                </a:solidFill>
                <a:latin typeface="Times New Roman" panose="02020603050405020304" pitchFamily="18" charset="0"/>
                <a:cs typeface="Times New Roman" panose="02020603050405020304" pitchFamily="18" charset="0"/>
              </a:rPr>
              <a:t>ợc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không</a:t>
            </a:r>
            <a:r>
              <a:rPr lang="en-US" altLang="en-US" sz="2800" dirty="0">
                <a:solidFill>
                  <a:schemeClr val="bg1"/>
                </a:solidFill>
                <a:latin typeface="Times New Roman" panose="02020603050405020304" pitchFamily="18" charset="0"/>
                <a:cs typeface="Times New Roman" panose="02020603050405020304" pitchFamily="18" charset="0"/>
              </a:rPr>
              <a:t>? </a:t>
            </a:r>
          </a:p>
          <a:p>
            <a:pPr algn="just">
              <a:spcBef>
                <a:spcPct val="50000"/>
              </a:spcBef>
            </a:pPr>
            <a:r>
              <a:rPr lang="en-US" altLang="en-US" sz="2800" dirty="0" err="1">
                <a:solidFill>
                  <a:schemeClr val="bg1"/>
                </a:solidFill>
                <a:latin typeface="Times New Roman" panose="02020603050405020304" pitchFamily="18" charset="0"/>
                <a:cs typeface="Times New Roman" panose="02020603050405020304" pitchFamily="18" charset="0"/>
              </a:rPr>
              <a:t>Nếu</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đư</a:t>
            </a:r>
            <a:r>
              <a:rPr lang="en-US" altLang="en-US" sz="2800" dirty="0" err="1">
                <a:solidFill>
                  <a:schemeClr val="bg1"/>
                </a:solidFill>
                <a:latin typeface="Times New Roman" panose="02020603050405020304" pitchFamily="18" charset="0"/>
                <a:cs typeface="Times New Roman" panose="02020603050405020304" pitchFamily="18" charset="0"/>
              </a:rPr>
              <a:t>ợc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thì</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việc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tách</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a:solidFill>
                  <a:schemeClr val="bg1"/>
                </a:solidFill>
                <a:latin typeface="Times New Roman" panose="02020603050405020304" pitchFamily="18" charset="0"/>
                <a:cs typeface="Times New Roman" panose="02020603050405020304" pitchFamily="18" charset="0"/>
              </a:rPr>
              <a:t>ó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thay</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ổi</a:t>
            </a:r>
            <a:r>
              <a:rPr lang="en-US" altLang="en-US" sz="2800" dirty="0">
                <a:solidFill>
                  <a:schemeClr val="bg1"/>
                </a:solidFill>
                <a:latin typeface="Times New Roman" panose="02020603050405020304" pitchFamily="18" charset="0"/>
                <a:cs typeface="Times New Roman" panose="02020603050405020304" pitchFamily="18" charset="0"/>
              </a:rPr>
              <a:t> ý </a:t>
            </a:r>
            <a:r>
              <a:rPr lang="en-US" altLang="en-US" sz="2800" dirty="0" err="1">
                <a:solidFill>
                  <a:schemeClr val="bg1"/>
                </a:solidFill>
                <a:latin typeface="Times New Roman" panose="02020603050405020304" pitchFamily="18" charset="0"/>
                <a:cs typeface="Times New Roman" panose="02020603050405020304" pitchFamily="18" charset="0"/>
              </a:rPr>
              <a:t>cần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diễn</a:t>
            </a:r>
            <a:r>
              <a:rPr lang="en-US" altLang="en-US" sz="2800" dirty="0">
                <a:solidFill>
                  <a:schemeClr val="bg1"/>
                </a:solidFill>
                <a:latin typeface="Times New Roman" panose="02020603050405020304" pitchFamily="18" charset="0"/>
                <a:cs typeface="Times New Roman" panose="02020603050405020304" pitchFamily="18" charset="0"/>
              </a:rPr>
              <a:t> </a:t>
            </a:r>
            <a:r>
              <a:rPr lang="vi-VN" altLang="en-US" sz="2800" dirty="0">
                <a:solidFill>
                  <a:schemeClr val="bg1"/>
                </a:solidFill>
                <a:latin typeface="Times New Roman" panose="02020603050405020304" pitchFamily="18" charset="0"/>
                <a:cs typeface="Times New Roman" panose="02020603050405020304" pitchFamily="18" charset="0"/>
              </a:rPr>
              <a:t>đ</a:t>
            </a:r>
            <a:r>
              <a:rPr lang="en-US" altLang="en-US" sz="2800" dirty="0" err="1">
                <a:solidFill>
                  <a:schemeClr val="bg1"/>
                </a:solidFill>
                <a:latin typeface="Times New Roman" panose="02020603050405020304" pitchFamily="18" charset="0"/>
                <a:cs typeface="Times New Roman" panose="02020603050405020304" pitchFamily="18" charset="0"/>
              </a:rPr>
              <a:t>ạt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không</a:t>
            </a:r>
            <a:r>
              <a:rPr lang="en-US" altLang="en-US" sz="2800" dirty="0">
                <a:solidFill>
                  <a:schemeClr val="bg1"/>
                </a:solidFill>
                <a:latin typeface="Times New Roman" panose="02020603050405020304" pitchFamily="18" charset="0"/>
                <a:cs typeface="Times New Roman" panose="02020603050405020304" pitchFamily="18" charset="0"/>
              </a:rPr>
              <a:t>?</a:t>
            </a:r>
          </a:p>
        </p:txBody>
      </p:sp>
      <p:grpSp>
        <p:nvGrpSpPr>
          <p:cNvPr id="10" name="Group 79">
            <a:extLst>
              <a:ext uri="{FF2B5EF4-FFF2-40B4-BE49-F238E27FC236}">
                <a16:creationId xmlns:a16="http://schemas.microsoft.com/office/drawing/2014/main" id="{965EFBE6-2497-4438-84E7-CF3E9BCB8C39}"/>
              </a:ext>
            </a:extLst>
          </p:cNvPr>
          <p:cNvGrpSpPr>
            <a:grpSpLocks/>
          </p:cNvGrpSpPr>
          <p:nvPr/>
        </p:nvGrpSpPr>
        <p:grpSpPr bwMode="auto">
          <a:xfrm>
            <a:off x="10921366" y="4924040"/>
            <a:ext cx="555625" cy="1455965"/>
            <a:chOff x="4476750" y="1056604"/>
            <a:chExt cx="661988" cy="1815184"/>
          </a:xfrm>
        </p:grpSpPr>
        <p:sp>
          <p:nvSpPr>
            <p:cNvPr id="11" name="Freeform 80">
              <a:extLst>
                <a:ext uri="{FF2B5EF4-FFF2-40B4-BE49-F238E27FC236}">
                  <a16:creationId xmlns:a16="http://schemas.microsoft.com/office/drawing/2014/main" id="{3D02F023-3A14-437A-9761-65519D4E5547}"/>
                </a:ext>
              </a:extLst>
            </p:cNvPr>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81">
              <a:extLst>
                <a:ext uri="{FF2B5EF4-FFF2-40B4-BE49-F238E27FC236}">
                  <a16:creationId xmlns:a16="http://schemas.microsoft.com/office/drawing/2014/main" id="{F62FAA5A-57A7-44ED-9535-6067BFE7D13E}"/>
                </a:ext>
              </a:extLst>
            </p:cNvPr>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2842909-5208-44F4-A7FB-18C01001B34E}"/>
              </a:ext>
            </a:extLst>
          </p:cNvPr>
          <p:cNvSpPr/>
          <p:nvPr/>
        </p:nvSpPr>
        <p:spPr>
          <a:xfrm>
            <a:off x="2590800" y="400050"/>
            <a:ext cx="7008812" cy="3246120"/>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0">
            <a:extLst>
              <a:ext uri="{FF2B5EF4-FFF2-40B4-BE49-F238E27FC236}">
                <a16:creationId xmlns:a16="http://schemas.microsoft.com/office/drawing/2014/main" id="{576CA194-64E9-4587-8E27-72114221795F}"/>
              </a:ext>
            </a:extLst>
          </p:cNvPr>
          <p:cNvSpPr txBox="1">
            <a:spLocks/>
          </p:cNvSpPr>
          <p:nvPr/>
        </p:nvSpPr>
        <p:spPr>
          <a:xfrm>
            <a:off x="3438841" y="1543397"/>
            <a:ext cx="5440681" cy="1439834"/>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just">
              <a:buFont typeface="Arial" pitchFamily="34" charset="0"/>
              <a:buNone/>
            </a:pPr>
            <a:r>
              <a:rPr lang="en-US" altLang="en-US" sz="3600" b="1" i="1" dirty="0" err="1">
                <a:solidFill>
                  <a:schemeClr val="bg1"/>
                </a:solidFill>
                <a:latin typeface="Times New Roman" panose="02020603050405020304" pitchFamily="18" charset="0"/>
                <a:cs typeface="Times New Roman" panose="02020603050405020304" pitchFamily="18" charset="0"/>
              </a:rPr>
              <a:t>Pháp</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chạy</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Nhật</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hàng</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Vua</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Bảo</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Đại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thoái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vị</a:t>
            </a:r>
            <a:r>
              <a:rPr lang="en-US" altLang="en-US" sz="3600" b="1" i="1" dirty="0">
                <a:solidFill>
                  <a:schemeClr val="bg1"/>
                </a:solidFill>
                <a:latin typeface="Times New Roman" panose="02020603050405020304" pitchFamily="18" charset="0"/>
                <a:cs typeface="Times New Roman" panose="02020603050405020304" pitchFamily="18" charset="0"/>
              </a:rPr>
              <a:t>. </a:t>
            </a:r>
          </a:p>
        </p:txBody>
      </p:sp>
      <p:sp>
        <p:nvSpPr>
          <p:cNvPr id="4" name="Text Box 12">
            <a:extLst>
              <a:ext uri="{FF2B5EF4-FFF2-40B4-BE49-F238E27FC236}">
                <a16:creationId xmlns:a16="http://schemas.microsoft.com/office/drawing/2014/main" id="{93427709-3871-4D28-91BD-1F8F295F647F}"/>
              </a:ext>
            </a:extLst>
          </p:cNvPr>
          <p:cNvSpPr txBox="1">
            <a:spLocks noChangeArrowheads="1"/>
          </p:cNvSpPr>
          <p:nvPr/>
        </p:nvSpPr>
        <p:spPr bwMode="auto">
          <a:xfrm>
            <a:off x="574803" y="4370859"/>
            <a:ext cx="111523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đơ</a:t>
            </a:r>
            <a:r>
              <a:rPr lang="en-US" altLang="en-US" b="1" dirty="0">
                <a:solidFill>
                  <a:srgbClr val="FF0000"/>
                </a:solidFill>
                <a:latin typeface="Times New Roman" panose="02020603050405020304" pitchFamily="18" charset="0"/>
                <a:cs typeface="Times New Roman" panose="02020603050405020304" pitchFamily="18" charset="0"/>
              </a:rPr>
              <a:t>n </a:t>
            </a:r>
            <a:r>
              <a:rPr lang="en-US" altLang="en-US" b="1" dirty="0" err="1">
                <a:solidFill>
                  <a:srgbClr val="FF0000"/>
                </a:solidFill>
                <a:latin typeface="Times New Roman" panose="02020603050405020304" pitchFamily="18" charset="0"/>
                <a:cs typeface="Times New Roman" panose="02020603050405020304" pitchFamily="18" charset="0"/>
              </a:rPr>
              <a:t>nh</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a:solidFill>
                  <a:srgbClr val="FF0000"/>
                </a:solidFill>
                <a:latin typeface="Times New Roman" panose="02020603050405020304" pitchFamily="18" charset="0"/>
                <a:cs typeface="Times New Roman" panose="02020603050405020304" pitchFamily="18" charset="0"/>
              </a:rPr>
              <a:t>ng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liên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hệ</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liên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tục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d</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err="1">
                <a:solidFill>
                  <a:srgbClr val="FF0000"/>
                </a:solidFill>
                <a:latin typeface="Times New Roman" panose="02020603050405020304" pitchFamily="18" charset="0"/>
                <a:cs typeface="Times New Roman" panose="02020603050405020304" pitchFamily="18" charset="0"/>
              </a:rPr>
              <a:t>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a:t>
            </a:r>
            <a:r>
              <a:rPr lang="vi-VN" altLang="en-US" b="1" dirty="0">
                <a:solidFill>
                  <a:srgbClr val="FF0000"/>
                </a:solidFill>
                <a:latin typeface="Times New Roman" panose="02020603050405020304" pitchFamily="18" charset="0"/>
                <a:cs typeface="Times New Roman" panose="02020603050405020304" pitchFamily="18" charset="0"/>
              </a:rPr>
              <a:t>ư</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đư</a:t>
            </a:r>
            <a:r>
              <a:rPr lang="en-US" altLang="en-US" b="1" dirty="0" err="1">
                <a:solidFill>
                  <a:srgbClr val="FF0000"/>
                </a:solidFill>
                <a:latin typeface="Times New Roman" panose="02020603050405020304" pitchFamily="18" charset="0"/>
                <a:cs typeface="Times New Roman" panose="02020603050405020304" pitchFamily="18" charset="0"/>
              </a:rPr>
              <a:t>ợc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hiện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rõ</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gộp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3 </a:t>
            </a:r>
            <a:r>
              <a:rPr lang="en-US" altLang="en-US" b="1" dirty="0" err="1">
                <a:solidFill>
                  <a:srgbClr val="FF0000"/>
                </a:solidFill>
                <a:latin typeface="Times New Roman" panose="02020603050405020304" pitchFamily="18" charset="0"/>
                <a:cs typeface="Times New Roman" panose="02020603050405020304" pitchFamily="18" charset="0"/>
              </a:rPr>
              <a:t>vế</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ghép</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72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Text Box 6">
            <a:extLst>
              <a:ext uri="{FF2B5EF4-FFF2-40B4-BE49-F238E27FC236}">
                <a16:creationId xmlns:a16="http://schemas.microsoft.com/office/drawing/2014/main" id="{7BF630C4-A507-4B6E-8EC7-05AB053089DC}"/>
              </a:ext>
            </a:extLst>
          </p:cNvPr>
          <p:cNvSpPr txBox="1">
            <a:spLocks noChangeArrowheads="1"/>
          </p:cNvSpPr>
          <p:nvPr/>
        </p:nvSpPr>
        <p:spPr bwMode="auto">
          <a:xfrm>
            <a:off x="1523801" y="229968"/>
            <a:ext cx="91428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Đúng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ghi</a:t>
            </a:r>
            <a:r>
              <a:rPr lang="en-US" altLang="en-US" sz="3600" b="1" dirty="0">
                <a:solidFill>
                  <a:srgbClr val="FF0000"/>
                </a:solidFill>
                <a:latin typeface="Times New Roman" panose="02020603050405020304" pitchFamily="18" charset="0"/>
                <a:cs typeface="Times New Roman" panose="02020603050405020304" pitchFamily="18" charset="0"/>
              </a:rPr>
              <a:t> Đ, </a:t>
            </a:r>
            <a:r>
              <a:rPr lang="en-US" altLang="en-US" sz="3600" b="1" dirty="0" err="1">
                <a:solidFill>
                  <a:srgbClr val="FF0000"/>
                </a:solidFill>
                <a:latin typeface="Times New Roman" panose="02020603050405020304" pitchFamily="18" charset="0"/>
                <a:cs typeface="Times New Roman" panose="02020603050405020304" pitchFamily="18" charset="0"/>
              </a:rPr>
              <a:t>sai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ghi</a:t>
            </a:r>
            <a:r>
              <a:rPr lang="en-US" altLang="en-US" sz="3600" b="1" dirty="0">
                <a:solidFill>
                  <a:srgbClr val="FF0000"/>
                </a:solidFill>
                <a:latin typeface="Times New Roman" panose="02020603050405020304" pitchFamily="18" charset="0"/>
                <a:cs typeface="Times New Roman" panose="02020603050405020304" pitchFamily="18" charset="0"/>
              </a:rPr>
              <a:t> S</a:t>
            </a:r>
          </a:p>
        </p:txBody>
      </p:sp>
      <p:sp>
        <p:nvSpPr>
          <p:cNvPr id="75783" name="Text Box 7">
            <a:extLst>
              <a:ext uri="{FF2B5EF4-FFF2-40B4-BE49-F238E27FC236}">
                <a16:creationId xmlns:a16="http://schemas.microsoft.com/office/drawing/2014/main" id="{FD1DCABB-B25E-420A-9AD2-2928B8D1135A}"/>
              </a:ext>
            </a:extLst>
          </p:cNvPr>
          <p:cNvSpPr txBox="1">
            <a:spLocks noChangeArrowheads="1"/>
          </p:cNvSpPr>
          <p:nvPr/>
        </p:nvSpPr>
        <p:spPr bwMode="auto">
          <a:xfrm>
            <a:off x="0" y="1209247"/>
            <a:ext cx="1121538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Cấp</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ộ </a:t>
            </a:r>
            <a:r>
              <a:rPr lang="en-US" altLang="en-US" sz="2600" dirty="0" err="1">
                <a:solidFill>
                  <a:srgbClr val="0000CC"/>
                </a:solidFill>
                <a:latin typeface="Times New Roman" panose="02020603050405020304" pitchFamily="18" charset="0"/>
                <a:cs typeface="Times New Roman" panose="02020603050405020304" pitchFamily="18" charset="0"/>
              </a:rPr>
              <a:t>khái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của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xem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quan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hệ</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cấp</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ộ </a:t>
            </a:r>
            <a:r>
              <a:rPr lang="en-US" altLang="en-US" sz="2600" dirty="0" err="1">
                <a:solidFill>
                  <a:srgbClr val="0000CC"/>
                </a:solidFill>
                <a:latin typeface="Times New Roman" panose="02020603050405020304" pitchFamily="18" charset="0"/>
                <a:cs typeface="Times New Roman" panose="02020603050405020304" pitchFamily="18" charset="0"/>
              </a:rPr>
              <a:t>khái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quát</a:t>
            </a:r>
            <a:r>
              <a:rPr lang="en-US" altLang="en-US" sz="2600" dirty="0">
                <a:solidFill>
                  <a:srgbClr val="0000CC"/>
                </a:solidFill>
                <a:latin typeface="Times New Roman" panose="02020603050405020304" pitchFamily="18" charset="0"/>
                <a:cs typeface="Times New Roman" panose="02020603050405020304" pitchFamily="18" charset="0"/>
              </a:rPr>
              <a:t> – </a:t>
            </a:r>
            <a:r>
              <a:rPr lang="en-US" altLang="en-US" sz="2600" dirty="0" err="1">
                <a:solidFill>
                  <a:srgbClr val="0000CC"/>
                </a:solidFill>
                <a:latin typeface="Times New Roman" panose="02020603050405020304" pitchFamily="18" charset="0"/>
                <a:cs typeface="Times New Roman" panose="02020603050405020304" pitchFamily="18" charset="0"/>
              </a:rPr>
              <a:t>cụ</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còn</a:t>
            </a:r>
            <a:r>
              <a:rPr lang="en-US" altLang="en-US" sz="2600" dirty="0">
                <a:solidFill>
                  <a:srgbClr val="0000CC"/>
                </a:solidFill>
                <a:latin typeface="Times New Roman" panose="02020603050405020304" pitchFamily="18" charset="0"/>
                <a:cs typeface="Times New Roman" panose="02020603050405020304" pitchFamily="18" charset="0"/>
              </a:rPr>
              <a:t> tr</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ờng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vựng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xem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tập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hợp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chung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một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nét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a:solidFill>
                  <a:srgbClr val="0000CC"/>
                </a:solidFill>
                <a:latin typeface="Times New Roman" panose="02020603050405020304" pitchFamily="18" charset="0"/>
                <a:cs typeface="Times New Roman" panose="02020603050405020304" pitchFamily="18" charset="0"/>
              </a:rPr>
              <a:t>Do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tính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âm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nghĩa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hình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thanh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cho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cảnh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vật</a:t>
            </a:r>
            <a:r>
              <a:rPr lang="en-US" altLang="en-US" sz="2600" dirty="0">
                <a:solidFill>
                  <a:srgbClr val="0000CC"/>
                </a:solidFill>
                <a:latin typeface="Times New Roman" panose="02020603050405020304" pitchFamily="18" charset="0"/>
                <a:cs typeface="Times New Roman" panose="02020603050405020304" pitchFamily="18" charset="0"/>
              </a:rPr>
              <a:t> con ng</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ời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v</a:t>
            </a:r>
            <a:r>
              <a:rPr lang="vi-VN" altLang="en-US" sz="2600" dirty="0">
                <a:solidFill>
                  <a:srgbClr val="0000CC"/>
                </a:solidFill>
                <a:latin typeface="Times New Roman" panose="02020603050405020304" pitchFamily="18" charset="0"/>
                <a:cs typeface="Times New Roman" panose="02020603050405020304" pitchFamily="18" charset="0"/>
              </a:rPr>
              <a:t>ă</a:t>
            </a:r>
            <a:r>
              <a:rPr lang="en-US" altLang="en-US" sz="2600" dirty="0">
                <a:solidFill>
                  <a:srgbClr val="0000CC"/>
                </a:solidFill>
                <a:latin typeface="Times New Roman" panose="02020603050405020304" pitchFamily="18" charset="0"/>
                <a:cs typeface="Times New Roman" panose="02020603050405020304" pitchFamily="18" charset="0"/>
              </a:rPr>
              <a:t>n </a:t>
            </a:r>
            <a:r>
              <a:rPr lang="en-US" altLang="en-US" sz="2600" dirty="0" err="1">
                <a:solidFill>
                  <a:srgbClr val="0000CC"/>
                </a:solidFill>
                <a:latin typeface="Times New Roman" panose="02020603050405020304" pitchFamily="18" charset="0"/>
                <a:cs typeface="Times New Roman" panose="02020603050405020304" pitchFamily="18" charset="0"/>
              </a:rPr>
              <a:t>tự</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sự</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miêu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tả</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hiện</a:t>
            </a:r>
            <a:r>
              <a:rPr lang="en-US" altLang="en-US" sz="2600" dirty="0">
                <a:solidFill>
                  <a:srgbClr val="0000CC"/>
                </a:solidFill>
                <a:latin typeface="Times New Roman" panose="02020603050405020304" pitchFamily="18" charset="0"/>
                <a:cs typeface="Times New Roman" panose="02020603050405020304" pitchFamily="18" charset="0"/>
              </a:rPr>
              <a:t>  ra </a:t>
            </a:r>
            <a:r>
              <a:rPr lang="en-US" altLang="en-US" sz="2600" dirty="0" err="1">
                <a:solidFill>
                  <a:srgbClr val="0000CC"/>
                </a:solidFill>
                <a:latin typeface="Times New Roman" panose="02020603050405020304" pitchFamily="18" charset="0"/>
                <a:cs typeface="Times New Roman" panose="02020603050405020304" pitchFamily="18" charset="0"/>
              </a:rPr>
              <a:t>sống</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ộng</a:t>
            </a:r>
            <a:r>
              <a:rPr lang="en-US" altLang="en-US" sz="2600" dirty="0">
                <a:solidFill>
                  <a:srgbClr val="0000CC"/>
                </a:solidFill>
                <a:latin typeface="Times New Roman" panose="02020603050405020304" pitchFamily="18" charset="0"/>
                <a:cs typeface="Times New Roman" panose="02020603050405020304" pitchFamily="18" charset="0"/>
              </a:rPr>
              <a:t> h</a:t>
            </a:r>
            <a:r>
              <a:rPr lang="vi-VN" altLang="en-US" sz="2600" dirty="0">
                <a:solidFill>
                  <a:srgbClr val="0000CC"/>
                </a:solidFill>
                <a:latin typeface="Times New Roman" panose="02020603050405020304" pitchFamily="18" charset="0"/>
                <a:cs typeface="Times New Roman" panose="02020603050405020304" pitchFamily="18" charset="0"/>
              </a:rPr>
              <a:t>ơ</a:t>
            </a:r>
            <a:r>
              <a:rPr lang="en-US" altLang="en-US" sz="2600" dirty="0">
                <a:solidFill>
                  <a:srgbClr val="0000CC"/>
                </a:solidFill>
                <a:latin typeface="Times New Roman" panose="02020603050405020304" pitchFamily="18" charset="0"/>
                <a:cs typeface="Times New Roman" panose="02020603050405020304" pitchFamily="18" charset="0"/>
              </a:rPr>
              <a:t>n.</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ịa</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a:t>
            </a:r>
            <a:r>
              <a:rPr lang="vi-VN" altLang="en-US" sz="2600" dirty="0">
                <a:solidFill>
                  <a:srgbClr val="0000CC"/>
                </a:solidFill>
                <a:latin typeface="Times New Roman" panose="02020603050405020304" pitchFamily="18" charset="0"/>
                <a:cs typeface="Times New Roman" panose="02020603050405020304" pitchFamily="18" charset="0"/>
              </a:rPr>
              <a:t>ươ</a:t>
            </a:r>
            <a:r>
              <a:rPr lang="en-US" altLang="en-US" sz="2600" dirty="0">
                <a:solidFill>
                  <a:srgbClr val="0000CC"/>
                </a:solidFill>
                <a:latin typeface="Times New Roman" panose="02020603050405020304" pitchFamily="18" charset="0"/>
                <a:cs typeface="Times New Roman" panose="02020603050405020304" pitchFamily="18" charset="0"/>
              </a:rPr>
              <a:t>ng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xã</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hội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dùng</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đư</a:t>
            </a:r>
            <a:r>
              <a:rPr lang="en-US" altLang="en-US" sz="2600" dirty="0" err="1">
                <a:solidFill>
                  <a:srgbClr val="0000CC"/>
                </a:solidFill>
                <a:latin typeface="Times New Roman" panose="02020603050405020304" pitchFamily="18" charset="0"/>
                <a:cs typeface="Times New Roman" panose="02020603050405020304" pitchFamily="18" charset="0"/>
              </a:rPr>
              <a:t>ợc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với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mọi</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ối</a:t>
            </a:r>
            <a:r>
              <a:rPr lang="en-US" altLang="en-US" sz="2600" dirty="0">
                <a:solidFill>
                  <a:srgbClr val="0000CC"/>
                </a:solidFill>
                <a:latin typeface="Times New Roman" panose="02020603050405020304" pitchFamily="18" charset="0"/>
                <a:cs typeface="Times New Roman" panose="02020603050405020304" pitchFamily="18" charset="0"/>
              </a:rPr>
              <a:t> t</a:t>
            </a:r>
            <a:r>
              <a:rPr lang="vi-VN" altLang="en-US" sz="2600" dirty="0">
                <a:solidFill>
                  <a:srgbClr val="0000CC"/>
                </a:solidFill>
                <a:latin typeface="Times New Roman" panose="02020603050405020304" pitchFamily="18" charset="0"/>
                <a:cs typeface="Times New Roman" panose="02020603050405020304" pitchFamily="18" charset="0"/>
              </a:rPr>
              <a:t>ư</a:t>
            </a:r>
            <a:r>
              <a:rPr lang="en-US" altLang="en-US" sz="2600" dirty="0" err="1">
                <a:solidFill>
                  <a:srgbClr val="0000CC"/>
                </a:solidFill>
                <a:latin typeface="Times New Roman" panose="02020603050405020304" pitchFamily="18" charset="0"/>
                <a:cs typeface="Times New Roman" panose="02020603050405020304" pitchFamily="18" charset="0"/>
              </a:rPr>
              <a:t>ợng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hoàn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cảnh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giao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tiếp</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Thán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không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thể</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tạo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hoặc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làm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phần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lập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câu</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Biện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pháp</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từ</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nói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quá</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đư</a:t>
            </a:r>
            <a:r>
              <a:rPr lang="en-US" altLang="en-US" sz="2600" dirty="0" err="1">
                <a:solidFill>
                  <a:srgbClr val="0000CC"/>
                </a:solidFill>
                <a:latin typeface="Times New Roman" panose="02020603050405020304" pitchFamily="18" charset="0"/>
                <a:cs typeface="Times New Roman" panose="02020603050405020304" pitchFamily="18" charset="0"/>
              </a:rPr>
              <a:t>ợc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sử</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dụng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nhiều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trong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thành</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ngữ</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Việt</a:t>
            </a:r>
            <a:r>
              <a:rPr lang="en-US" altLang="en-US" sz="2600"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600" dirty="0" err="1">
                <a:solidFill>
                  <a:srgbClr val="0000CC"/>
                </a:solidFill>
                <a:latin typeface="Times New Roman" panose="02020603050405020304" pitchFamily="18" charset="0"/>
                <a:cs typeface="Times New Roman" panose="02020603050405020304" pitchFamily="18" charset="0"/>
              </a:rPr>
              <a:t>Các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bài</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học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tiếng</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Việt</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giúp</a:t>
            </a:r>
            <a:r>
              <a:rPr lang="en-US" altLang="en-US" sz="2600" dirty="0">
                <a:solidFill>
                  <a:srgbClr val="0000CC"/>
                </a:solidFill>
                <a:latin typeface="Times New Roman" panose="02020603050405020304" pitchFamily="18" charset="0"/>
                <a:cs typeface="Times New Roman" panose="02020603050405020304" pitchFamily="18" charset="0"/>
              </a:rPr>
              <a:t> ta </a:t>
            </a:r>
            <a:r>
              <a:rPr lang="en-US" altLang="en-US" sz="2600" dirty="0" err="1">
                <a:solidFill>
                  <a:srgbClr val="0000CC"/>
                </a:solidFill>
                <a:latin typeface="Times New Roman" panose="02020603050405020304" pitchFamily="18" charset="0"/>
                <a:cs typeface="Times New Roman" panose="02020603050405020304" pitchFamily="18" charset="0"/>
              </a:rPr>
              <a:t>có</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thêm</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kiến</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thức</a:t>
            </a:r>
            <a:r>
              <a:rPr lang="en-US" altLang="en-US" sz="2600" dirty="0">
                <a:solidFill>
                  <a:srgbClr val="0000CC"/>
                </a:solidFill>
                <a:latin typeface="Times New Roman" panose="02020603050405020304" pitchFamily="18" charset="0"/>
                <a:cs typeface="Times New Roman" panose="02020603050405020304" pitchFamily="18" charset="0"/>
              </a:rPr>
              <a:t>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a:solidFill>
                  <a:srgbClr val="0000CC"/>
                </a:solidFill>
                <a:latin typeface="Times New Roman" panose="02020603050405020304" pitchFamily="18" charset="0"/>
                <a:cs typeface="Times New Roman" panose="02020603050405020304" pitchFamily="18" charset="0"/>
              </a:rPr>
              <a:t>ể </a:t>
            </a:r>
            <a:r>
              <a:rPr lang="vi-VN" altLang="en-US" sz="2600" dirty="0">
                <a:solidFill>
                  <a:srgbClr val="0000CC"/>
                </a:solidFill>
                <a:latin typeface="Times New Roman" panose="02020603050405020304" pitchFamily="18" charset="0"/>
                <a:cs typeface="Times New Roman" panose="02020603050405020304" pitchFamily="18" charset="0"/>
              </a:rPr>
              <a:t>đ</a:t>
            </a:r>
            <a:r>
              <a:rPr lang="en-US" altLang="en-US" sz="2600" dirty="0" err="1">
                <a:solidFill>
                  <a:srgbClr val="0000CC"/>
                </a:solidFill>
                <a:latin typeface="Times New Roman" panose="02020603050405020304" pitchFamily="18" charset="0"/>
                <a:cs typeface="Times New Roman" panose="02020603050405020304" pitchFamily="18" charset="0"/>
              </a:rPr>
              <a:t>ọc</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hiểu</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và</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tạo</a:t>
            </a:r>
            <a:r>
              <a:rPr lang="en-US" altLang="en-US" sz="2600" dirty="0">
                <a:solidFill>
                  <a:srgbClr val="0000CC"/>
                </a:solidFill>
                <a:latin typeface="Times New Roman" panose="02020603050405020304" pitchFamily="18" charset="0"/>
                <a:cs typeface="Times New Roman" panose="02020603050405020304" pitchFamily="18" charset="0"/>
              </a:rPr>
              <a:t> </a:t>
            </a:r>
            <a:r>
              <a:rPr lang="en-US" altLang="en-US" sz="2600" dirty="0" err="1">
                <a:solidFill>
                  <a:srgbClr val="0000CC"/>
                </a:solidFill>
                <a:latin typeface="Times New Roman" panose="02020603050405020304" pitchFamily="18" charset="0"/>
                <a:cs typeface="Times New Roman" panose="02020603050405020304" pitchFamily="18" charset="0"/>
              </a:rPr>
              <a:t>lập</a:t>
            </a:r>
            <a:r>
              <a:rPr lang="en-US" altLang="en-US" sz="2600" dirty="0">
                <a:solidFill>
                  <a:srgbClr val="0000CC"/>
                </a:solidFill>
                <a:latin typeface="Times New Roman" panose="02020603050405020304" pitchFamily="18" charset="0"/>
                <a:cs typeface="Times New Roman" panose="02020603050405020304" pitchFamily="18" charset="0"/>
              </a:rPr>
              <a:t> v</a:t>
            </a:r>
            <a:r>
              <a:rPr lang="vi-VN" altLang="en-US" sz="2600" dirty="0">
                <a:solidFill>
                  <a:srgbClr val="0000CC"/>
                </a:solidFill>
                <a:latin typeface="Times New Roman" panose="02020603050405020304" pitchFamily="18" charset="0"/>
                <a:cs typeface="Times New Roman" panose="02020603050405020304" pitchFamily="18" charset="0"/>
              </a:rPr>
              <a:t>ă</a:t>
            </a:r>
            <a:r>
              <a:rPr lang="en-US" altLang="en-US" sz="2600" dirty="0">
                <a:solidFill>
                  <a:srgbClr val="0000CC"/>
                </a:solidFill>
                <a:latin typeface="Times New Roman" panose="02020603050405020304" pitchFamily="18" charset="0"/>
                <a:cs typeface="Times New Roman" panose="02020603050405020304" pitchFamily="18" charset="0"/>
              </a:rPr>
              <a:t>n </a:t>
            </a:r>
            <a:r>
              <a:rPr lang="en-US" altLang="en-US" sz="2600" dirty="0" err="1">
                <a:solidFill>
                  <a:srgbClr val="0000CC"/>
                </a:solidFill>
                <a:latin typeface="Times New Roman" panose="02020603050405020304" pitchFamily="18" charset="0"/>
                <a:cs typeface="Times New Roman" panose="02020603050405020304" pitchFamily="18" charset="0"/>
              </a:rPr>
              <a:t>bản</a:t>
            </a:r>
            <a:r>
              <a:rPr lang="en-US" altLang="en-US" sz="2600" dirty="0">
                <a:solidFill>
                  <a:srgbClr val="0000CC"/>
                </a:solidFill>
                <a:latin typeface="Times New Roman" panose="02020603050405020304" pitchFamily="18" charset="0"/>
                <a:cs typeface="Times New Roman" panose="02020603050405020304" pitchFamily="18" charset="0"/>
              </a:rPr>
              <a:t>.</a:t>
            </a:r>
          </a:p>
        </p:txBody>
      </p:sp>
      <p:grpSp>
        <p:nvGrpSpPr>
          <p:cNvPr id="2" name="Group 34">
            <a:extLst>
              <a:ext uri="{FF2B5EF4-FFF2-40B4-BE49-F238E27FC236}">
                <a16:creationId xmlns:a16="http://schemas.microsoft.com/office/drawing/2014/main" id="{2B3B591A-DDFF-4340-AEFE-F2B855856C22}"/>
              </a:ext>
            </a:extLst>
          </p:cNvPr>
          <p:cNvGrpSpPr>
            <a:grpSpLocks/>
          </p:cNvGrpSpPr>
          <p:nvPr/>
        </p:nvGrpSpPr>
        <p:grpSpPr bwMode="auto">
          <a:xfrm>
            <a:off x="11326495" y="1448852"/>
            <a:ext cx="574601" cy="5184100"/>
            <a:chOff x="5206" y="912"/>
            <a:chExt cx="362" cy="3266"/>
          </a:xfrm>
        </p:grpSpPr>
        <p:sp>
          <p:nvSpPr>
            <p:cNvPr id="25613" name="Rectangle 8">
              <a:extLst>
                <a:ext uri="{FF2B5EF4-FFF2-40B4-BE49-F238E27FC236}">
                  <a16:creationId xmlns:a16="http://schemas.microsoft.com/office/drawing/2014/main" id="{A078D8CE-D2CA-45E5-834C-3D654B310260}"/>
                </a:ext>
              </a:extLst>
            </p:cNvPr>
            <p:cNvSpPr>
              <a:spLocks noChangeArrowheads="1"/>
            </p:cNvSpPr>
            <p:nvPr/>
          </p:nvSpPr>
          <p:spPr bwMode="auto">
            <a:xfrm>
              <a:off x="5222" y="2374"/>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4" name="Rectangle 9">
              <a:extLst>
                <a:ext uri="{FF2B5EF4-FFF2-40B4-BE49-F238E27FC236}">
                  <a16:creationId xmlns:a16="http://schemas.microsoft.com/office/drawing/2014/main" id="{FC887D8F-CA18-483D-8A1B-B64CA7A38725}"/>
                </a:ext>
              </a:extLst>
            </p:cNvPr>
            <p:cNvSpPr>
              <a:spLocks noChangeArrowheads="1"/>
            </p:cNvSpPr>
            <p:nvPr/>
          </p:nvSpPr>
          <p:spPr bwMode="auto">
            <a:xfrm>
              <a:off x="5232" y="2943"/>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5" name="Rectangle 10">
              <a:extLst>
                <a:ext uri="{FF2B5EF4-FFF2-40B4-BE49-F238E27FC236}">
                  <a16:creationId xmlns:a16="http://schemas.microsoft.com/office/drawing/2014/main" id="{7DA11DCF-0CAD-46AF-A4F8-9A8E8C02D250}"/>
                </a:ext>
              </a:extLst>
            </p:cNvPr>
            <p:cNvSpPr>
              <a:spLocks noChangeArrowheads="1"/>
            </p:cNvSpPr>
            <p:nvPr/>
          </p:nvSpPr>
          <p:spPr bwMode="auto">
            <a:xfrm>
              <a:off x="5220" y="3477"/>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6" name="Rectangle 12">
              <a:extLst>
                <a:ext uri="{FF2B5EF4-FFF2-40B4-BE49-F238E27FC236}">
                  <a16:creationId xmlns:a16="http://schemas.microsoft.com/office/drawing/2014/main" id="{BE55C913-0770-4C76-8BED-D86850C0C3CA}"/>
                </a:ext>
              </a:extLst>
            </p:cNvPr>
            <p:cNvSpPr>
              <a:spLocks noChangeArrowheads="1"/>
            </p:cNvSpPr>
            <p:nvPr/>
          </p:nvSpPr>
          <p:spPr bwMode="auto">
            <a:xfrm>
              <a:off x="5206" y="3909"/>
              <a:ext cx="336"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7" name="Rectangle 13">
              <a:extLst>
                <a:ext uri="{FF2B5EF4-FFF2-40B4-BE49-F238E27FC236}">
                  <a16:creationId xmlns:a16="http://schemas.microsoft.com/office/drawing/2014/main" id="{7E6F62C0-8BE0-4B71-9E84-800E4A2656E1}"/>
                </a:ext>
              </a:extLst>
            </p:cNvPr>
            <p:cNvSpPr>
              <a:spLocks noChangeArrowheads="1"/>
            </p:cNvSpPr>
            <p:nvPr/>
          </p:nvSpPr>
          <p:spPr bwMode="auto">
            <a:xfrm>
              <a:off x="5232" y="1764"/>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25618" name="Rectangle 14">
              <a:extLst>
                <a:ext uri="{FF2B5EF4-FFF2-40B4-BE49-F238E27FC236}">
                  <a16:creationId xmlns:a16="http://schemas.microsoft.com/office/drawing/2014/main" id="{512C24A2-FFC2-4CA3-B67B-43777686666D}"/>
                </a:ext>
              </a:extLst>
            </p:cNvPr>
            <p:cNvSpPr>
              <a:spLocks noChangeArrowheads="1"/>
            </p:cNvSpPr>
            <p:nvPr/>
          </p:nvSpPr>
          <p:spPr bwMode="auto">
            <a:xfrm>
              <a:off x="5232" y="912"/>
              <a:ext cx="33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grpSp>
      <p:sp>
        <p:nvSpPr>
          <p:cNvPr id="75793" name="Text Box 17">
            <a:extLst>
              <a:ext uri="{FF2B5EF4-FFF2-40B4-BE49-F238E27FC236}">
                <a16:creationId xmlns:a16="http://schemas.microsoft.com/office/drawing/2014/main" id="{BCEA60AA-A42F-4560-88DE-88B39B81C466}"/>
              </a:ext>
            </a:extLst>
          </p:cNvPr>
          <p:cNvSpPr txBox="1">
            <a:spLocks noChangeArrowheads="1"/>
          </p:cNvSpPr>
          <p:nvPr/>
        </p:nvSpPr>
        <p:spPr bwMode="auto">
          <a:xfrm>
            <a:off x="11429665" y="1448852"/>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4" name="Text Box 18">
            <a:extLst>
              <a:ext uri="{FF2B5EF4-FFF2-40B4-BE49-F238E27FC236}">
                <a16:creationId xmlns:a16="http://schemas.microsoft.com/office/drawing/2014/main" id="{9CBDBCFA-0A64-41FE-9B1A-625D4563BD99}"/>
              </a:ext>
            </a:extLst>
          </p:cNvPr>
          <p:cNvSpPr txBox="1">
            <a:spLocks noChangeArrowheads="1"/>
          </p:cNvSpPr>
          <p:nvPr/>
        </p:nvSpPr>
        <p:spPr bwMode="auto">
          <a:xfrm>
            <a:off x="11405860" y="2840831"/>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5" name="Text Box 19">
            <a:extLst>
              <a:ext uri="{FF2B5EF4-FFF2-40B4-BE49-F238E27FC236}">
                <a16:creationId xmlns:a16="http://schemas.microsoft.com/office/drawing/2014/main" id="{3592CC35-610B-4D6B-8FDC-27891964810A}"/>
              </a:ext>
            </a:extLst>
          </p:cNvPr>
          <p:cNvSpPr txBox="1">
            <a:spLocks noChangeArrowheads="1"/>
          </p:cNvSpPr>
          <p:nvPr/>
        </p:nvSpPr>
        <p:spPr bwMode="auto">
          <a:xfrm>
            <a:off x="11424903" y="5524428"/>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6" name="Text Box 20">
            <a:extLst>
              <a:ext uri="{FF2B5EF4-FFF2-40B4-BE49-F238E27FC236}">
                <a16:creationId xmlns:a16="http://schemas.microsoft.com/office/drawing/2014/main" id="{40CD1EF8-3BB2-4419-AD69-93C333B07248}"/>
              </a:ext>
            </a:extLst>
          </p:cNvPr>
          <p:cNvSpPr txBox="1">
            <a:spLocks noChangeArrowheads="1"/>
          </p:cNvSpPr>
          <p:nvPr/>
        </p:nvSpPr>
        <p:spPr bwMode="auto">
          <a:xfrm>
            <a:off x="11424903" y="6188006"/>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Đ</a:t>
            </a:r>
          </a:p>
        </p:txBody>
      </p:sp>
      <p:sp>
        <p:nvSpPr>
          <p:cNvPr id="75797" name="Text Box 21">
            <a:extLst>
              <a:ext uri="{FF2B5EF4-FFF2-40B4-BE49-F238E27FC236}">
                <a16:creationId xmlns:a16="http://schemas.microsoft.com/office/drawing/2014/main" id="{C5B112F8-B3B6-4C8E-A3FC-71217E09A807}"/>
              </a:ext>
            </a:extLst>
          </p:cNvPr>
          <p:cNvSpPr txBox="1">
            <a:spLocks noChangeArrowheads="1"/>
          </p:cNvSpPr>
          <p:nvPr/>
        </p:nvSpPr>
        <p:spPr bwMode="auto">
          <a:xfrm>
            <a:off x="11424903" y="3746577"/>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S</a:t>
            </a:r>
          </a:p>
        </p:txBody>
      </p:sp>
      <p:sp>
        <p:nvSpPr>
          <p:cNvPr id="75798" name="Text Box 22">
            <a:extLst>
              <a:ext uri="{FF2B5EF4-FFF2-40B4-BE49-F238E27FC236}">
                <a16:creationId xmlns:a16="http://schemas.microsoft.com/office/drawing/2014/main" id="{2B9EC21F-2740-4689-B6C4-89B4038959B0}"/>
              </a:ext>
            </a:extLst>
          </p:cNvPr>
          <p:cNvSpPr txBox="1">
            <a:spLocks noChangeArrowheads="1"/>
          </p:cNvSpPr>
          <p:nvPr/>
        </p:nvSpPr>
        <p:spPr bwMode="auto">
          <a:xfrm>
            <a:off x="11443956" y="4733344"/>
            <a:ext cx="457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solidFill>
                  <a:srgbClr val="FF0000"/>
                </a:solidFill>
                <a:latin typeface="Arial" panose="020B0604020202020204" pitchFamily="34"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box(in)">
                                      <p:cBhvr>
                                        <p:cTn id="7" dur="500"/>
                                        <p:tgtEl>
                                          <p:spTgt spid="75782"/>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75783"/>
                                        </p:tgtEl>
                                        <p:attrNameLst>
                                          <p:attrName>style.visibility</p:attrName>
                                        </p:attrNameLst>
                                      </p:cBhvr>
                                      <p:to>
                                        <p:strVal val="visible"/>
                                      </p:to>
                                    </p:set>
                                    <p:animEffect transition="in" filter="barn(inHorizontal)">
                                      <p:cBhvr>
                                        <p:cTn id="11" dur="500"/>
                                        <p:tgtEl>
                                          <p:spTgt spid="75783"/>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5793"/>
                                        </p:tgtEl>
                                        <p:attrNameLst>
                                          <p:attrName>style.visibility</p:attrName>
                                        </p:attrNameLst>
                                      </p:cBhvr>
                                      <p:to>
                                        <p:strVal val="visible"/>
                                      </p:to>
                                    </p:set>
                                    <p:anim calcmode="lin" valueType="num">
                                      <p:cBhvr additive="base">
                                        <p:cTn id="21" dur="500" fill="hold"/>
                                        <p:tgtEl>
                                          <p:spTgt spid="75793"/>
                                        </p:tgtEl>
                                        <p:attrNameLst>
                                          <p:attrName>ppt_x</p:attrName>
                                        </p:attrNameLst>
                                      </p:cBhvr>
                                      <p:tavLst>
                                        <p:tav tm="0">
                                          <p:val>
                                            <p:strVal val="1+#ppt_w/2"/>
                                          </p:val>
                                        </p:tav>
                                        <p:tav tm="100000">
                                          <p:val>
                                            <p:strVal val="#ppt_x"/>
                                          </p:val>
                                        </p:tav>
                                      </p:tavLst>
                                    </p:anim>
                                    <p:anim calcmode="lin" valueType="num">
                                      <p:cBhvr additive="base">
                                        <p:cTn id="22" dur="500" fill="hold"/>
                                        <p:tgtEl>
                                          <p:spTgt spid="7579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75794"/>
                                        </p:tgtEl>
                                        <p:attrNameLst>
                                          <p:attrName>style.visibility</p:attrName>
                                        </p:attrNameLst>
                                      </p:cBhvr>
                                      <p:to>
                                        <p:strVal val="visible"/>
                                      </p:to>
                                    </p:set>
                                    <p:anim calcmode="lin" valueType="num">
                                      <p:cBhvr additive="base">
                                        <p:cTn id="26" dur="500" fill="hold"/>
                                        <p:tgtEl>
                                          <p:spTgt spid="75794"/>
                                        </p:tgtEl>
                                        <p:attrNameLst>
                                          <p:attrName>ppt_x</p:attrName>
                                        </p:attrNameLst>
                                      </p:cBhvr>
                                      <p:tavLst>
                                        <p:tav tm="0">
                                          <p:val>
                                            <p:strVal val="1+#ppt_w/2"/>
                                          </p:val>
                                        </p:tav>
                                        <p:tav tm="100000">
                                          <p:val>
                                            <p:strVal val="#ppt_x"/>
                                          </p:val>
                                        </p:tav>
                                      </p:tavLst>
                                    </p:anim>
                                    <p:anim calcmode="lin" valueType="num">
                                      <p:cBhvr additive="base">
                                        <p:cTn id="27" dur="500" fill="hold"/>
                                        <p:tgtEl>
                                          <p:spTgt spid="7579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75797"/>
                                        </p:tgtEl>
                                        <p:attrNameLst>
                                          <p:attrName>style.visibility</p:attrName>
                                        </p:attrNameLst>
                                      </p:cBhvr>
                                      <p:to>
                                        <p:strVal val="visible"/>
                                      </p:to>
                                    </p:set>
                                    <p:anim calcmode="lin" valueType="num">
                                      <p:cBhvr additive="base">
                                        <p:cTn id="31" dur="500" fill="hold"/>
                                        <p:tgtEl>
                                          <p:spTgt spid="75797"/>
                                        </p:tgtEl>
                                        <p:attrNameLst>
                                          <p:attrName>ppt_x</p:attrName>
                                        </p:attrNameLst>
                                      </p:cBhvr>
                                      <p:tavLst>
                                        <p:tav tm="0">
                                          <p:val>
                                            <p:strVal val="1+#ppt_w/2"/>
                                          </p:val>
                                        </p:tav>
                                        <p:tav tm="100000">
                                          <p:val>
                                            <p:strVal val="#ppt_x"/>
                                          </p:val>
                                        </p:tav>
                                      </p:tavLst>
                                    </p:anim>
                                    <p:anim calcmode="lin" valueType="num">
                                      <p:cBhvr additive="base">
                                        <p:cTn id="32" dur="500" fill="hold"/>
                                        <p:tgtEl>
                                          <p:spTgt spid="7579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75798"/>
                                        </p:tgtEl>
                                        <p:attrNameLst>
                                          <p:attrName>style.visibility</p:attrName>
                                        </p:attrNameLst>
                                      </p:cBhvr>
                                      <p:to>
                                        <p:strVal val="visible"/>
                                      </p:to>
                                    </p:set>
                                    <p:anim calcmode="lin" valueType="num">
                                      <p:cBhvr additive="base">
                                        <p:cTn id="36" dur="500" fill="hold"/>
                                        <p:tgtEl>
                                          <p:spTgt spid="75798"/>
                                        </p:tgtEl>
                                        <p:attrNameLst>
                                          <p:attrName>ppt_x</p:attrName>
                                        </p:attrNameLst>
                                      </p:cBhvr>
                                      <p:tavLst>
                                        <p:tav tm="0">
                                          <p:val>
                                            <p:strVal val="1+#ppt_w/2"/>
                                          </p:val>
                                        </p:tav>
                                        <p:tav tm="100000">
                                          <p:val>
                                            <p:strVal val="#ppt_x"/>
                                          </p:val>
                                        </p:tav>
                                      </p:tavLst>
                                    </p:anim>
                                    <p:anim calcmode="lin" valueType="num">
                                      <p:cBhvr additive="base">
                                        <p:cTn id="37" dur="500" fill="hold"/>
                                        <p:tgtEl>
                                          <p:spTgt spid="7579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75795"/>
                                        </p:tgtEl>
                                        <p:attrNameLst>
                                          <p:attrName>style.visibility</p:attrName>
                                        </p:attrNameLst>
                                      </p:cBhvr>
                                      <p:to>
                                        <p:strVal val="visible"/>
                                      </p:to>
                                    </p:set>
                                    <p:anim calcmode="lin" valueType="num">
                                      <p:cBhvr additive="base">
                                        <p:cTn id="41" dur="500" fill="hold"/>
                                        <p:tgtEl>
                                          <p:spTgt spid="75795"/>
                                        </p:tgtEl>
                                        <p:attrNameLst>
                                          <p:attrName>ppt_x</p:attrName>
                                        </p:attrNameLst>
                                      </p:cBhvr>
                                      <p:tavLst>
                                        <p:tav tm="0">
                                          <p:val>
                                            <p:strVal val="1+#ppt_w/2"/>
                                          </p:val>
                                        </p:tav>
                                        <p:tav tm="100000">
                                          <p:val>
                                            <p:strVal val="#ppt_x"/>
                                          </p:val>
                                        </p:tav>
                                      </p:tavLst>
                                    </p:anim>
                                    <p:anim calcmode="lin" valueType="num">
                                      <p:cBhvr additive="base">
                                        <p:cTn id="42" dur="500" fill="hold"/>
                                        <p:tgtEl>
                                          <p:spTgt spid="75795"/>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75796"/>
                                        </p:tgtEl>
                                        <p:attrNameLst>
                                          <p:attrName>style.visibility</p:attrName>
                                        </p:attrNameLst>
                                      </p:cBhvr>
                                      <p:to>
                                        <p:strVal val="visible"/>
                                      </p:to>
                                    </p:set>
                                    <p:anim calcmode="lin" valueType="num">
                                      <p:cBhvr additive="base">
                                        <p:cTn id="46" dur="500" fill="hold"/>
                                        <p:tgtEl>
                                          <p:spTgt spid="75796"/>
                                        </p:tgtEl>
                                        <p:attrNameLst>
                                          <p:attrName>ppt_x</p:attrName>
                                        </p:attrNameLst>
                                      </p:cBhvr>
                                      <p:tavLst>
                                        <p:tav tm="0">
                                          <p:val>
                                            <p:strVal val="1+#ppt_w/2"/>
                                          </p:val>
                                        </p:tav>
                                        <p:tav tm="100000">
                                          <p:val>
                                            <p:strVal val="#ppt_x"/>
                                          </p:val>
                                        </p:tav>
                                      </p:tavLst>
                                    </p:anim>
                                    <p:anim calcmode="lin" valueType="num">
                                      <p:cBhvr additive="base">
                                        <p:cTn id="47" dur="500" fill="hold"/>
                                        <p:tgtEl>
                                          <p:spTgt spid="75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3" grpId="0" autoUpdateAnimBg="0"/>
      <p:bldP spid="75793" grpId="0" autoUpdateAnimBg="0"/>
      <p:bldP spid="75794" grpId="0" autoUpdateAnimBg="0"/>
      <p:bldP spid="75795" grpId="0" autoUpdateAnimBg="0"/>
      <p:bldP spid="75796" grpId="0" autoUpdateAnimBg="0"/>
      <p:bldP spid="75797" grpId="0" autoUpdateAnimBg="0"/>
      <p:bldP spid="757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_14">
            <a:extLst>
              <a:ext uri="{FF2B5EF4-FFF2-40B4-BE49-F238E27FC236}">
                <a16:creationId xmlns:a16="http://schemas.microsoft.com/office/drawing/2014/main" id="{6E1D64C1-EBF2-4B52-BFE3-B86A65C60E88}"/>
              </a:ext>
            </a:extLst>
          </p:cNvPr>
          <p:cNvSpPr txBox="1">
            <a:spLocks noChangeArrowheads="1"/>
          </p:cNvSpPr>
          <p:nvPr/>
        </p:nvSpPr>
        <p:spPr bwMode="auto">
          <a:xfrm>
            <a:off x="1613905" y="2852348"/>
            <a:ext cx="896260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I.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Từ</a:t>
            </a:r>
            <a:r>
              <a:rPr lang="en-SG" alt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115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vựng</a:t>
            </a:r>
            <a:endParaRPr lang="zh-CN" sz="115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24392904-933A-4E5D-8B9C-DA5334458EC3}"/>
              </a:ext>
            </a:extLst>
          </p:cNvPr>
          <p:cNvSpPr>
            <a:spLocks noChangeArrowheads="1"/>
          </p:cNvSpPr>
          <p:nvPr/>
        </p:nvSpPr>
        <p:spPr bwMode="auto">
          <a:xfrm>
            <a:off x="1599992" y="82028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1</a:t>
            </a:r>
          </a:p>
        </p:txBody>
      </p:sp>
      <p:sp>
        <p:nvSpPr>
          <p:cNvPr id="46083" name="AutoShape 3">
            <a:extLst>
              <a:ext uri="{FF2B5EF4-FFF2-40B4-BE49-F238E27FC236}">
                <a16:creationId xmlns:a16="http://schemas.microsoft.com/office/drawing/2014/main" id="{FA9726F5-D010-4AB0-A213-7E2F0656CF8E}"/>
              </a:ext>
            </a:extLst>
          </p:cNvPr>
          <p:cNvSpPr>
            <a:spLocks noChangeArrowheads="1"/>
          </p:cNvSpPr>
          <p:nvPr/>
        </p:nvSpPr>
        <p:spPr bwMode="auto">
          <a:xfrm>
            <a:off x="1599992" y="135361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2</a:t>
            </a:r>
          </a:p>
        </p:txBody>
      </p:sp>
      <p:sp>
        <p:nvSpPr>
          <p:cNvPr id="46084" name="AutoShape 4">
            <a:extLst>
              <a:ext uri="{FF2B5EF4-FFF2-40B4-BE49-F238E27FC236}">
                <a16:creationId xmlns:a16="http://schemas.microsoft.com/office/drawing/2014/main" id="{8FD169D4-27A8-4E73-9065-412134953994}"/>
              </a:ext>
            </a:extLst>
          </p:cNvPr>
          <p:cNvSpPr>
            <a:spLocks noChangeArrowheads="1"/>
          </p:cNvSpPr>
          <p:nvPr/>
        </p:nvSpPr>
        <p:spPr bwMode="auto">
          <a:xfrm>
            <a:off x="1599992" y="1905993"/>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3</a:t>
            </a:r>
          </a:p>
        </p:txBody>
      </p:sp>
      <p:sp>
        <p:nvSpPr>
          <p:cNvPr id="46085" name="AutoShape 5">
            <a:extLst>
              <a:ext uri="{FF2B5EF4-FFF2-40B4-BE49-F238E27FC236}">
                <a16:creationId xmlns:a16="http://schemas.microsoft.com/office/drawing/2014/main" id="{40610159-FE76-431D-8B2E-82A61A23E247}"/>
              </a:ext>
            </a:extLst>
          </p:cNvPr>
          <p:cNvSpPr>
            <a:spLocks noChangeArrowheads="1"/>
          </p:cNvSpPr>
          <p:nvPr/>
        </p:nvSpPr>
        <p:spPr bwMode="auto">
          <a:xfrm>
            <a:off x="1599992" y="2363133"/>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4</a:t>
            </a:r>
          </a:p>
        </p:txBody>
      </p:sp>
      <p:sp>
        <p:nvSpPr>
          <p:cNvPr id="46086" name="AutoShape 6">
            <a:extLst>
              <a:ext uri="{FF2B5EF4-FFF2-40B4-BE49-F238E27FC236}">
                <a16:creationId xmlns:a16="http://schemas.microsoft.com/office/drawing/2014/main" id="{20D17F66-A0A1-401C-887A-B4D376133FD3}"/>
              </a:ext>
            </a:extLst>
          </p:cNvPr>
          <p:cNvSpPr>
            <a:spLocks noChangeArrowheads="1"/>
          </p:cNvSpPr>
          <p:nvPr/>
        </p:nvSpPr>
        <p:spPr bwMode="auto">
          <a:xfrm>
            <a:off x="1599992" y="457264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8</a:t>
            </a:r>
          </a:p>
        </p:txBody>
      </p:sp>
      <p:sp>
        <p:nvSpPr>
          <p:cNvPr id="46087" name="AutoShape 7">
            <a:extLst>
              <a:ext uri="{FF2B5EF4-FFF2-40B4-BE49-F238E27FC236}">
                <a16:creationId xmlns:a16="http://schemas.microsoft.com/office/drawing/2014/main" id="{E01D5E07-BFCD-433C-8F9F-DB3BB1FEA751}"/>
              </a:ext>
            </a:extLst>
          </p:cNvPr>
          <p:cNvSpPr>
            <a:spLocks noChangeArrowheads="1"/>
          </p:cNvSpPr>
          <p:nvPr/>
        </p:nvSpPr>
        <p:spPr bwMode="auto">
          <a:xfrm>
            <a:off x="1599992" y="4039315"/>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7</a:t>
            </a:r>
          </a:p>
        </p:txBody>
      </p:sp>
      <p:sp>
        <p:nvSpPr>
          <p:cNvPr id="46088" name="AutoShape 8">
            <a:extLst>
              <a:ext uri="{FF2B5EF4-FFF2-40B4-BE49-F238E27FC236}">
                <a16:creationId xmlns:a16="http://schemas.microsoft.com/office/drawing/2014/main" id="{D674BA5C-FE1D-428F-9A43-559528C17036}"/>
              </a:ext>
            </a:extLst>
          </p:cNvPr>
          <p:cNvSpPr>
            <a:spLocks noChangeArrowheads="1"/>
          </p:cNvSpPr>
          <p:nvPr/>
        </p:nvSpPr>
        <p:spPr bwMode="auto">
          <a:xfrm>
            <a:off x="1599992" y="350598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6</a:t>
            </a:r>
          </a:p>
        </p:txBody>
      </p:sp>
      <p:sp>
        <p:nvSpPr>
          <p:cNvPr id="46089" name="AutoShape 9">
            <a:extLst>
              <a:ext uri="{FF2B5EF4-FFF2-40B4-BE49-F238E27FC236}">
                <a16:creationId xmlns:a16="http://schemas.microsoft.com/office/drawing/2014/main" id="{6F4C2820-53C5-486A-B7CA-1B346224F4EB}"/>
              </a:ext>
            </a:extLst>
          </p:cNvPr>
          <p:cNvSpPr>
            <a:spLocks noChangeArrowheads="1"/>
          </p:cNvSpPr>
          <p:nvPr/>
        </p:nvSpPr>
        <p:spPr bwMode="auto">
          <a:xfrm>
            <a:off x="1599992" y="5029786"/>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9</a:t>
            </a:r>
          </a:p>
        </p:txBody>
      </p:sp>
      <p:sp>
        <p:nvSpPr>
          <p:cNvPr id="46090" name="AutoShape 10">
            <a:extLst>
              <a:ext uri="{FF2B5EF4-FFF2-40B4-BE49-F238E27FC236}">
                <a16:creationId xmlns:a16="http://schemas.microsoft.com/office/drawing/2014/main" id="{57BCD03F-9988-42A3-A3AF-38052A6C5815}"/>
              </a:ext>
            </a:extLst>
          </p:cNvPr>
          <p:cNvSpPr>
            <a:spLocks noChangeArrowheads="1"/>
          </p:cNvSpPr>
          <p:nvPr/>
        </p:nvSpPr>
        <p:spPr bwMode="auto">
          <a:xfrm>
            <a:off x="1599992" y="2972654"/>
            <a:ext cx="457140" cy="457140"/>
          </a:xfrm>
          <a:prstGeom prst="star5">
            <a:avLst/>
          </a:prstGeom>
          <a:gradFill rotWithShape="1">
            <a:gsLst>
              <a:gs pos="0">
                <a:srgbClr val="FFFF00"/>
              </a:gs>
              <a:gs pos="100000">
                <a:srgbClr val="FF3300"/>
              </a:gs>
            </a:gsLst>
            <a:path path="shape">
              <a:fillToRect l="50000" t="50000" r="50000" b="50000"/>
            </a:path>
          </a:gradFill>
          <a:ln w="9525">
            <a:solidFill>
              <a:srgbClr val="FF3300"/>
            </a:solidFill>
            <a:miter lim="800000"/>
            <a:headEnd/>
            <a:tailEnd/>
          </a:ln>
          <a:effectLst/>
        </p:spPr>
        <p:txBody>
          <a:bodyPr wrap="none" anchor="ctr"/>
          <a:lstStyle/>
          <a:p>
            <a:pPr algn="ctr" eaLnBrk="1" hangingPunct="1">
              <a:defRPr/>
            </a:pPr>
            <a:r>
              <a:rPr lang="vi-VN" b="1">
                <a:solidFill>
                  <a:srgbClr val="0033CC"/>
                </a:solidFill>
                <a:latin typeface="+mj-lt"/>
                <a:cs typeface="Arial" charset="0"/>
              </a:rPr>
              <a:t>5</a:t>
            </a:r>
          </a:p>
        </p:txBody>
      </p:sp>
      <p:sp>
        <p:nvSpPr>
          <p:cNvPr id="46091" name="Text Box 11">
            <a:extLst>
              <a:ext uri="{FF2B5EF4-FFF2-40B4-BE49-F238E27FC236}">
                <a16:creationId xmlns:a16="http://schemas.microsoft.com/office/drawing/2014/main" id="{52765CF1-B9BE-40A3-ADA6-EC8DB0C86639}"/>
              </a:ext>
            </a:extLst>
          </p:cNvPr>
          <p:cNvSpPr txBox="1">
            <a:spLocks noChangeArrowheads="1"/>
          </p:cNvSpPr>
          <p:nvPr/>
        </p:nvSpPr>
        <p:spPr bwMode="auto">
          <a:xfrm>
            <a:off x="1523802" y="5639308"/>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1- Có </a:t>
            </a:r>
            <a:r>
              <a:rPr lang="en-US" altLang="en-US" sz="2400" b="1">
                <a:solidFill>
                  <a:srgbClr val="FF3300"/>
                </a:solidFill>
                <a:latin typeface="+mj-lt"/>
              </a:rPr>
              <a:t>6</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Nh</a:t>
            </a:r>
            <a:r>
              <a:rPr lang="vi-VN" altLang="en-US" sz="2400" b="1">
                <a:solidFill>
                  <a:srgbClr val="0000FF"/>
                </a:solidFill>
                <a:latin typeface="+mj-lt"/>
              </a:rPr>
              <a:t>ữ</a:t>
            </a:r>
            <a:r>
              <a:rPr lang="en-US" altLang="en-US" sz="2400" b="1">
                <a:solidFill>
                  <a:srgbClr val="0000FF"/>
                </a:solidFill>
                <a:latin typeface="+mj-lt"/>
              </a:rPr>
              <a:t>ng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bộc l</a:t>
            </a:r>
            <a:r>
              <a:rPr lang="vi-VN" altLang="en-US" sz="2400" b="1">
                <a:solidFill>
                  <a:srgbClr val="0000FF"/>
                </a:solidFill>
                <a:latin typeface="+mj-lt"/>
              </a:rPr>
              <a:t>ộ</a:t>
            </a:r>
            <a:r>
              <a:rPr lang="en-US" altLang="en-US" sz="2400" b="1">
                <a:solidFill>
                  <a:srgbClr val="0000FF"/>
                </a:solidFill>
                <a:latin typeface="+mj-lt"/>
              </a:rPr>
              <a:t> t</a:t>
            </a:r>
            <a:r>
              <a:rPr lang="vi-VN" altLang="en-US" sz="2400" b="1">
                <a:solidFill>
                  <a:srgbClr val="0000FF"/>
                </a:solidFill>
                <a:latin typeface="+mj-lt"/>
              </a:rPr>
              <a:t>ình</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x</a:t>
            </a:r>
            <a:r>
              <a:rPr lang="vi-VN" altLang="en-US" sz="2400" b="1">
                <a:solidFill>
                  <a:srgbClr val="0000FF"/>
                </a:solidFill>
                <a:latin typeface="+mj-lt"/>
              </a:rPr>
              <a:t>úc</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ng</a:t>
            </a:r>
            <a:r>
              <a:rPr lang="vi-VN" altLang="en-US" sz="2400" b="1">
                <a:solidFill>
                  <a:srgbClr val="0000FF"/>
                </a:solidFill>
                <a:latin typeface="+mj-lt"/>
              </a:rPr>
              <a:t>ười</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 ho</a:t>
            </a:r>
            <a:r>
              <a:rPr lang="vi-VN" altLang="en-US" sz="2400" b="1">
                <a:solidFill>
                  <a:srgbClr val="0000FF"/>
                </a:solidFill>
                <a:latin typeface="+mj-lt"/>
              </a:rPr>
              <a:t>ặc</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g</a:t>
            </a:r>
            <a:r>
              <a:rPr lang="vi-VN" altLang="en-US" sz="2400" b="1">
                <a:solidFill>
                  <a:srgbClr val="0000FF"/>
                </a:solidFill>
                <a:latin typeface="+mj-lt"/>
              </a:rPr>
              <a:t>ọi</a:t>
            </a:r>
            <a:r>
              <a:rPr lang="en-US" altLang="en-US" sz="2400" b="1">
                <a:solidFill>
                  <a:srgbClr val="0000FF"/>
                </a:solidFill>
                <a:latin typeface="+mj-lt"/>
              </a:rPr>
              <a:t> </a:t>
            </a:r>
            <a:r>
              <a:rPr lang="vi-VN" altLang="en-US" sz="2400" b="1">
                <a:solidFill>
                  <a:srgbClr val="0000FF"/>
                </a:solidFill>
                <a:latin typeface="+mj-lt"/>
              </a:rPr>
              <a:t>đáp</a:t>
            </a:r>
            <a:r>
              <a:rPr lang="en-US" altLang="en-US" sz="2400" b="1">
                <a:solidFill>
                  <a:srgbClr val="0000FF"/>
                </a:solidFill>
                <a:latin typeface="+mj-lt"/>
              </a:rPr>
              <a:t>?</a:t>
            </a:r>
            <a:endParaRPr lang="vi-VN" altLang="en-US" sz="2400" b="1">
              <a:solidFill>
                <a:srgbClr val="0000FF"/>
              </a:solidFill>
              <a:latin typeface="+mj-lt"/>
            </a:endParaRPr>
          </a:p>
        </p:txBody>
      </p:sp>
      <p:sp>
        <p:nvSpPr>
          <p:cNvPr id="46092" name="Text Box 12">
            <a:extLst>
              <a:ext uri="{FF2B5EF4-FFF2-40B4-BE49-F238E27FC236}">
                <a16:creationId xmlns:a16="http://schemas.microsoft.com/office/drawing/2014/main" id="{B0678972-002F-44FC-9F05-AC41058F1816}"/>
              </a:ext>
            </a:extLst>
          </p:cNvPr>
          <p:cNvSpPr txBox="1">
            <a:spLocks noChangeArrowheads="1"/>
          </p:cNvSpPr>
          <p:nvPr/>
        </p:nvSpPr>
        <p:spPr bwMode="auto">
          <a:xfrm>
            <a:off x="1523802" y="5639306"/>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9-</a:t>
            </a:r>
            <a:r>
              <a:rPr lang="en-US" altLang="en-US" sz="2400" b="1">
                <a:solidFill>
                  <a:srgbClr val="FF3300"/>
                </a:solidFill>
                <a:latin typeface="+mj-lt"/>
              </a:rPr>
              <a:t> C</a:t>
            </a:r>
            <a:r>
              <a:rPr lang="vi-VN" altLang="en-US" sz="2400" b="1">
                <a:solidFill>
                  <a:srgbClr val="FF3300"/>
                </a:solidFill>
                <a:latin typeface="+mj-lt"/>
              </a:rPr>
              <a:t>ó</a:t>
            </a:r>
            <a:r>
              <a:rPr lang="en-US" altLang="en-US" sz="2400" b="1">
                <a:solidFill>
                  <a:srgbClr val="FF3300"/>
                </a:solidFill>
                <a:latin typeface="+mj-lt"/>
              </a:rPr>
              <a:t> 5 ch</a:t>
            </a:r>
            <a:r>
              <a:rPr lang="vi-VN" altLang="en-US" sz="2400" b="1">
                <a:solidFill>
                  <a:srgbClr val="FF3300"/>
                </a:solidFill>
                <a:latin typeface="+mj-lt"/>
              </a:rPr>
              <a:t>ữ</a:t>
            </a:r>
            <a:r>
              <a:rPr lang="en-US" altLang="en-US" sz="2400" b="1">
                <a:solidFill>
                  <a:srgbClr val="FF3300"/>
                </a:solidFill>
                <a:latin typeface="+mj-lt"/>
              </a:rPr>
              <a:t> c</a:t>
            </a:r>
            <a:r>
              <a:rPr lang="vi-VN" altLang="en-US" sz="2400" b="1">
                <a:solidFill>
                  <a:srgbClr val="FF3300"/>
                </a:solidFill>
                <a:latin typeface="+mj-lt"/>
              </a:rPr>
              <a:t>ái</a:t>
            </a:r>
            <a:r>
              <a:rPr lang="en-US" altLang="en-US" sz="2400" b="1">
                <a:solidFill>
                  <a:srgbClr val="FF3300"/>
                </a:solidFill>
                <a:latin typeface="+mj-lt"/>
              </a:rPr>
              <a:t>:</a:t>
            </a:r>
            <a:r>
              <a:rPr lang="en-US" altLang="en-US" sz="2400" b="1">
                <a:solidFill>
                  <a:srgbClr val="FF0000"/>
                </a:solidFill>
                <a:latin typeface="+mj-lt"/>
              </a:rPr>
              <a:t> </a:t>
            </a:r>
            <a:r>
              <a:rPr lang="en-US" altLang="en-US" sz="2400" b="1">
                <a:solidFill>
                  <a:srgbClr val="0000FF"/>
                </a:solidFill>
                <a:latin typeface="+mj-lt"/>
              </a:rPr>
              <a:t>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chuy</a:t>
            </a:r>
            <a:r>
              <a:rPr lang="vi-VN" altLang="en-US" sz="2400" b="1">
                <a:solidFill>
                  <a:srgbClr val="0000FF"/>
                </a:solidFill>
                <a:latin typeface="+mj-lt"/>
              </a:rPr>
              <a:t>ê</a:t>
            </a:r>
            <a:r>
              <a:rPr lang="en-US" altLang="en-US" sz="2400" b="1">
                <a:solidFill>
                  <a:srgbClr val="0000FF"/>
                </a:solidFill>
                <a:latin typeface="+mj-lt"/>
              </a:rPr>
              <a:t>n </a:t>
            </a:r>
            <a:r>
              <a:rPr lang="vi-VN" altLang="en-US" sz="2400" b="1">
                <a:solidFill>
                  <a:srgbClr val="0000FF"/>
                </a:solidFill>
                <a:latin typeface="+mj-lt"/>
              </a:rPr>
              <a:t>đ</a:t>
            </a:r>
            <a:r>
              <a:rPr lang="en-US" altLang="en-US" sz="2400" b="1">
                <a:solidFill>
                  <a:srgbClr val="0000FF"/>
                </a:solidFill>
                <a:latin typeface="+mj-lt"/>
              </a:rPr>
              <a:t>i k</a:t>
            </a:r>
            <a:r>
              <a:rPr lang="vi-VN" altLang="en-US" sz="2400" b="1">
                <a:solidFill>
                  <a:srgbClr val="0000FF"/>
                </a:solidFill>
                <a:latin typeface="+mj-lt"/>
              </a:rPr>
              <a:t>èm</a:t>
            </a:r>
            <a:r>
              <a:rPr lang="en-US" altLang="en-US" sz="2400" b="1">
                <a:solidFill>
                  <a:srgbClr val="0000FF"/>
                </a:solidFill>
                <a:latin typeface="+mj-lt"/>
              </a:rPr>
              <a:t> v</a:t>
            </a:r>
            <a:r>
              <a:rPr lang="vi-VN" altLang="en-US" sz="2400" b="1">
                <a:solidFill>
                  <a:srgbClr val="0000FF"/>
                </a:solidFill>
                <a:latin typeface="+mj-lt"/>
              </a:rPr>
              <a:t>ới</a:t>
            </a:r>
            <a:r>
              <a:rPr lang="en-US" altLang="en-US" sz="2400" b="1">
                <a:solidFill>
                  <a:srgbClr val="0000FF"/>
                </a:solidFill>
                <a:latin typeface="+mj-lt"/>
              </a:rPr>
              <a:t> m</a:t>
            </a:r>
            <a:r>
              <a:rPr lang="vi-VN" altLang="en-US" sz="2400" b="1">
                <a:solidFill>
                  <a:srgbClr val="0000FF"/>
                </a:solidFill>
                <a:latin typeface="+mj-lt"/>
              </a:rPr>
              <a:t>ột</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trong c</a:t>
            </a:r>
            <a:r>
              <a:rPr lang="vi-VN" altLang="en-US" sz="2400" b="1">
                <a:solidFill>
                  <a:srgbClr val="0000FF"/>
                </a:solidFill>
                <a:latin typeface="+mj-lt"/>
              </a:rPr>
              <a:t>â</a:t>
            </a:r>
            <a:r>
              <a:rPr lang="en-US" altLang="en-US" sz="2400" b="1">
                <a:solidFill>
                  <a:srgbClr val="0000FF"/>
                </a:solidFill>
                <a:latin typeface="+mj-lt"/>
              </a:rPr>
              <a:t>u </a:t>
            </a:r>
            <a:r>
              <a:rPr lang="vi-VN" altLang="en-US" sz="2400" b="1">
                <a:solidFill>
                  <a:srgbClr val="0000FF"/>
                </a:solidFill>
                <a:latin typeface="+mj-lt"/>
              </a:rPr>
              <a:t>để</a:t>
            </a:r>
            <a:r>
              <a:rPr lang="en-US" altLang="en-US" sz="2400" b="1">
                <a:solidFill>
                  <a:srgbClr val="0000FF"/>
                </a:solidFill>
                <a:latin typeface="+mj-lt"/>
              </a:rPr>
              <a:t> nh</a:t>
            </a:r>
            <a:r>
              <a:rPr lang="vi-VN" altLang="en-US" sz="2400" b="1">
                <a:solidFill>
                  <a:srgbClr val="0000FF"/>
                </a:solidFill>
                <a:latin typeface="+mj-lt"/>
              </a:rPr>
              <a:t>ấn</a:t>
            </a:r>
            <a:r>
              <a:rPr lang="en-US" altLang="en-US" sz="2400" b="1">
                <a:solidFill>
                  <a:srgbClr val="0000FF"/>
                </a:solidFill>
                <a:latin typeface="+mj-lt"/>
              </a:rPr>
              <a:t> m</a:t>
            </a:r>
            <a:r>
              <a:rPr lang="vi-VN" altLang="en-US" sz="2400" b="1">
                <a:solidFill>
                  <a:srgbClr val="0000FF"/>
                </a:solidFill>
                <a:latin typeface="+mj-lt"/>
              </a:rPr>
              <a:t>ạnh</a:t>
            </a:r>
            <a:r>
              <a:rPr lang="en-US" altLang="en-US" sz="2400" b="1">
                <a:solidFill>
                  <a:srgbClr val="0000FF"/>
                </a:solidFill>
                <a:latin typeface="+mj-lt"/>
              </a:rPr>
              <a:t> ho</a:t>
            </a:r>
            <a:r>
              <a:rPr lang="vi-VN" altLang="en-US" sz="2400" b="1">
                <a:solidFill>
                  <a:srgbClr val="0000FF"/>
                </a:solidFill>
                <a:latin typeface="+mj-lt"/>
              </a:rPr>
              <a:t>ặc</a:t>
            </a:r>
            <a:r>
              <a:rPr lang="en-US" altLang="en-US" sz="2400" b="1">
                <a:solidFill>
                  <a:srgbClr val="0000FF"/>
                </a:solidFill>
                <a:latin typeface="+mj-lt"/>
              </a:rPr>
              <a:t> bi</a:t>
            </a:r>
            <a:r>
              <a:rPr lang="vi-VN" altLang="en-US" sz="2400" b="1">
                <a:solidFill>
                  <a:srgbClr val="0000FF"/>
                </a:solidFill>
                <a:latin typeface="+mj-lt"/>
              </a:rPr>
              <a:t>ểu</a:t>
            </a:r>
            <a:r>
              <a:rPr lang="en-US" altLang="en-US" sz="2400" b="1">
                <a:solidFill>
                  <a:srgbClr val="0000FF"/>
                </a:solidFill>
                <a:latin typeface="+mj-lt"/>
              </a:rPr>
              <a:t> th</a:t>
            </a:r>
            <a:r>
              <a:rPr lang="vi-VN" altLang="en-US" sz="2400" b="1">
                <a:solidFill>
                  <a:srgbClr val="0000FF"/>
                </a:solidFill>
                <a:latin typeface="+mj-lt"/>
              </a:rPr>
              <a:t>ị</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a:t>
            </a:r>
            <a:r>
              <a:rPr lang="vi-VN" altLang="en-US" sz="2400" b="1">
                <a:solidFill>
                  <a:srgbClr val="0000FF"/>
                </a:solidFill>
                <a:latin typeface="+mj-lt"/>
              </a:rPr>
              <a:t>độ</a:t>
            </a:r>
            <a:r>
              <a:rPr lang="en-US" altLang="en-US" sz="2400" b="1">
                <a:solidFill>
                  <a:srgbClr val="0000FF"/>
                </a:solidFill>
                <a:latin typeface="+mj-lt"/>
              </a:rPr>
              <a:t> </a:t>
            </a:r>
            <a:r>
              <a:rPr lang="vi-VN" altLang="en-US" sz="2400" b="1">
                <a:solidFill>
                  <a:srgbClr val="0000FF"/>
                </a:solidFill>
                <a:latin typeface="+mj-lt"/>
              </a:rPr>
              <a:t>đánh</a:t>
            </a:r>
            <a:r>
              <a:rPr lang="en-US" altLang="en-US" sz="2400" b="1">
                <a:solidFill>
                  <a:srgbClr val="0000FF"/>
                </a:solidFill>
                <a:latin typeface="+mj-lt"/>
              </a:rPr>
              <a:t> gi</a:t>
            </a:r>
            <a:r>
              <a:rPr lang="vi-VN" altLang="en-US" sz="2400" b="1">
                <a:solidFill>
                  <a:srgbClr val="0000FF"/>
                </a:solidFill>
                <a:latin typeface="+mj-lt"/>
              </a:rPr>
              <a:t>á</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vi</a:t>
            </a:r>
            <a:r>
              <a:rPr lang="vi-VN" altLang="en-US" sz="2400" b="1">
                <a:solidFill>
                  <a:srgbClr val="0000FF"/>
                </a:solidFill>
                <a:latin typeface="+mj-lt"/>
              </a:rPr>
              <a:t>ệc</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 </a:t>
            </a:r>
            <a:r>
              <a:rPr lang="vi-VN" altLang="en-US" sz="2400" b="1">
                <a:solidFill>
                  <a:srgbClr val="0000FF"/>
                </a:solidFill>
                <a:latin typeface="+mj-lt"/>
              </a:rPr>
              <a:t>đến</a:t>
            </a:r>
            <a:r>
              <a:rPr lang="en-US" altLang="en-US" sz="2400" b="1">
                <a:solidFill>
                  <a:srgbClr val="0000FF"/>
                </a:solidFill>
                <a:latin typeface="+mj-lt"/>
              </a:rPr>
              <a:t> </a:t>
            </a:r>
            <a:r>
              <a:rPr lang="vi-VN" altLang="en-US" sz="2400" b="1">
                <a:solidFill>
                  <a:srgbClr val="0000FF"/>
                </a:solidFill>
                <a:latin typeface="+mj-lt"/>
              </a:rPr>
              <a:t>ở</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ng</a:t>
            </a:r>
            <a:r>
              <a:rPr lang="vi-VN" altLang="en-US" sz="2400" b="1">
                <a:solidFill>
                  <a:srgbClr val="0000FF"/>
                </a:solidFill>
                <a:latin typeface="+mj-lt"/>
              </a:rPr>
              <a:t>ữ</a:t>
            </a:r>
            <a:r>
              <a:rPr lang="en-US" altLang="en-US" sz="2400" b="1">
                <a:solidFill>
                  <a:srgbClr val="0000FF"/>
                </a:solidFill>
                <a:latin typeface="+mj-lt"/>
              </a:rPr>
              <a:t> </a:t>
            </a:r>
            <a:r>
              <a:rPr lang="vi-VN" altLang="en-US" sz="2400" b="1">
                <a:solidFill>
                  <a:srgbClr val="0000FF"/>
                </a:solidFill>
                <a:latin typeface="+mj-lt"/>
              </a:rPr>
              <a:t>đó</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3" name="Text Box 13">
            <a:extLst>
              <a:ext uri="{FF2B5EF4-FFF2-40B4-BE49-F238E27FC236}">
                <a16:creationId xmlns:a16="http://schemas.microsoft.com/office/drawing/2014/main" id="{295F799C-A76C-448F-9696-175838868DC5}"/>
              </a:ext>
            </a:extLst>
          </p:cNvPr>
          <p:cNvSpPr txBox="1">
            <a:spLocks noChangeArrowheads="1"/>
          </p:cNvSpPr>
          <p:nvPr/>
        </p:nvSpPr>
        <p:spPr bwMode="auto">
          <a:xfrm>
            <a:off x="1523802" y="5671052"/>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2- Có </a:t>
            </a:r>
            <a:r>
              <a:rPr lang="en-US" altLang="en-US" sz="2400" b="1">
                <a:solidFill>
                  <a:srgbClr val="FF3300"/>
                </a:solidFill>
                <a:latin typeface="+mj-lt"/>
              </a:rPr>
              <a:t>10</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th</a:t>
            </a:r>
            <a:r>
              <a:rPr lang="vi-VN" altLang="en-US" sz="2400" b="1">
                <a:solidFill>
                  <a:srgbClr val="0000FF"/>
                </a:solidFill>
                <a:latin typeface="+mj-lt"/>
              </a:rPr>
              <a:t>ê</a:t>
            </a:r>
            <a:r>
              <a:rPr lang="en-US" altLang="en-US" sz="2400" b="1">
                <a:solidFill>
                  <a:srgbClr val="0000FF"/>
                </a:solidFill>
                <a:latin typeface="+mj-lt"/>
              </a:rPr>
              <a:t>m v</a:t>
            </a:r>
            <a:r>
              <a:rPr lang="vi-VN" altLang="en-US" sz="2400" b="1">
                <a:solidFill>
                  <a:srgbClr val="0000FF"/>
                </a:solidFill>
                <a:latin typeface="+mj-lt"/>
              </a:rPr>
              <a:t>ào</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a:t>
            </a:r>
            <a:r>
              <a:rPr lang="vi-VN" altLang="en-US" sz="2400" b="1">
                <a:solidFill>
                  <a:srgbClr val="0000FF"/>
                </a:solidFill>
                <a:latin typeface="+mj-lt"/>
              </a:rPr>
              <a:t>để</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t</a:t>
            </a:r>
            <a:r>
              <a:rPr lang="vi-VN" altLang="en-US" sz="2400" b="1">
                <a:solidFill>
                  <a:srgbClr val="0000FF"/>
                </a:solidFill>
                <a:latin typeface="+mj-lt"/>
              </a:rPr>
              <a:t>ạo</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nghi v</a:t>
            </a:r>
            <a:r>
              <a:rPr lang="vi-VN" altLang="en-US" sz="2400" b="1">
                <a:solidFill>
                  <a:srgbClr val="0000FF"/>
                </a:solidFill>
                <a:latin typeface="+mj-lt"/>
              </a:rPr>
              <a:t>ấn</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c</a:t>
            </a:r>
            <a:r>
              <a:rPr lang="vi-VN" altLang="en-US" sz="2400" b="1">
                <a:solidFill>
                  <a:srgbClr val="0000FF"/>
                </a:solidFill>
                <a:latin typeface="+mj-lt"/>
              </a:rPr>
              <a:t>ầu</a:t>
            </a:r>
            <a:r>
              <a:rPr lang="en-US" altLang="en-US" sz="2400" b="1">
                <a:solidFill>
                  <a:srgbClr val="0000FF"/>
                </a:solidFill>
                <a:latin typeface="+mj-lt"/>
              </a:rPr>
              <a:t> khi</a:t>
            </a:r>
            <a:r>
              <a:rPr lang="vi-VN" altLang="en-US" sz="2400" b="1">
                <a:solidFill>
                  <a:srgbClr val="0000FF"/>
                </a:solidFill>
                <a:latin typeface="+mj-lt"/>
              </a:rPr>
              <a:t>ến</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c</a:t>
            </a:r>
            <a:r>
              <a:rPr lang="vi-VN" altLang="en-US" sz="2400" b="1">
                <a:solidFill>
                  <a:srgbClr val="0000FF"/>
                </a:solidFill>
                <a:latin typeface="+mj-lt"/>
              </a:rPr>
              <a:t>ảm</a:t>
            </a:r>
            <a:r>
              <a:rPr lang="en-US" altLang="en-US" sz="2400" b="1">
                <a:solidFill>
                  <a:srgbClr val="0000FF"/>
                </a:solidFill>
                <a:latin typeface="+mj-lt"/>
              </a:rPr>
              <a:t> th</a:t>
            </a:r>
            <a:r>
              <a:rPr lang="vi-VN" altLang="en-US" sz="2400" b="1">
                <a:solidFill>
                  <a:srgbClr val="0000FF"/>
                </a:solidFill>
                <a:latin typeface="+mj-lt"/>
              </a:rPr>
              <a:t>án</a:t>
            </a:r>
            <a:r>
              <a:rPr lang="en-US" altLang="en-US" sz="2400" b="1">
                <a:solidFill>
                  <a:srgbClr val="0000FF"/>
                </a:solidFill>
                <a:latin typeface="+mj-lt"/>
              </a:rPr>
              <a:t> v</a:t>
            </a:r>
            <a:r>
              <a:rPr lang="vi-VN" altLang="en-US" sz="2400" b="1">
                <a:solidFill>
                  <a:srgbClr val="0000FF"/>
                </a:solidFill>
                <a:latin typeface="+mj-lt"/>
              </a:rPr>
              <a:t>à</a:t>
            </a:r>
            <a:r>
              <a:rPr lang="en-US" altLang="en-US" sz="2400" b="1">
                <a:solidFill>
                  <a:srgbClr val="0000FF"/>
                </a:solidFill>
                <a:latin typeface="+mj-lt"/>
              </a:rPr>
              <a:t> </a:t>
            </a:r>
            <a:r>
              <a:rPr lang="vi-VN" altLang="en-US" sz="2400" b="1">
                <a:solidFill>
                  <a:srgbClr val="0000FF"/>
                </a:solidFill>
                <a:latin typeface="+mj-lt"/>
              </a:rPr>
              <a:t>để</a:t>
            </a:r>
            <a:r>
              <a:rPr lang="en-US" altLang="en-US" sz="2400" b="1">
                <a:solidFill>
                  <a:srgbClr val="0000FF"/>
                </a:solidFill>
                <a:latin typeface="+mj-lt"/>
              </a:rPr>
              <a:t> bi</a:t>
            </a:r>
            <a:r>
              <a:rPr lang="vi-VN" altLang="en-US" sz="2400" b="1">
                <a:solidFill>
                  <a:srgbClr val="0000FF"/>
                </a:solidFill>
                <a:latin typeface="+mj-lt"/>
              </a:rPr>
              <a:t>ểu</a:t>
            </a:r>
            <a:r>
              <a:rPr lang="en-US" altLang="en-US" sz="2400" b="1">
                <a:solidFill>
                  <a:srgbClr val="0000FF"/>
                </a:solidFill>
                <a:latin typeface="+mj-lt"/>
              </a:rPr>
              <a:t> th</a:t>
            </a:r>
            <a:r>
              <a:rPr lang="vi-VN" altLang="en-US" sz="2400" b="1">
                <a:solidFill>
                  <a:srgbClr val="0000FF"/>
                </a:solidFill>
                <a:latin typeface="+mj-lt"/>
              </a:rPr>
              <a:t>ị</a:t>
            </a:r>
            <a:r>
              <a:rPr lang="en-US" altLang="en-US" sz="2400" b="1">
                <a:solidFill>
                  <a:srgbClr val="0000FF"/>
                </a:solidFill>
                <a:latin typeface="+mj-lt"/>
              </a:rPr>
              <a:t> c</a:t>
            </a:r>
            <a:r>
              <a:rPr lang="vi-VN" altLang="en-US" sz="2400" b="1">
                <a:solidFill>
                  <a:srgbClr val="0000FF"/>
                </a:solidFill>
                <a:latin typeface="+mj-lt"/>
              </a:rPr>
              <a:t>ác</a:t>
            </a:r>
            <a:r>
              <a:rPr lang="en-US" altLang="en-US" sz="2400" b="1">
                <a:solidFill>
                  <a:srgbClr val="0000FF"/>
                </a:solidFill>
                <a:latin typeface="+mj-lt"/>
              </a:rPr>
              <a:t> s</a:t>
            </a:r>
            <a:r>
              <a:rPr lang="vi-VN" altLang="en-US" sz="2400" b="1">
                <a:solidFill>
                  <a:srgbClr val="0000FF"/>
                </a:solidFill>
                <a:latin typeface="+mj-lt"/>
              </a:rPr>
              <a:t>ắc</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t</a:t>
            </a:r>
            <a:r>
              <a:rPr lang="vi-VN" altLang="en-US" sz="2400" b="1">
                <a:solidFill>
                  <a:srgbClr val="0000FF"/>
                </a:solidFill>
                <a:latin typeface="+mj-lt"/>
              </a:rPr>
              <a:t>ình</a:t>
            </a:r>
            <a:r>
              <a:rPr lang="en-US" altLang="en-US" sz="2400" b="1">
                <a:solidFill>
                  <a:srgbClr val="0000FF"/>
                </a:solidFill>
                <a:latin typeface="+mj-lt"/>
              </a:rPr>
              <a:t> c</a:t>
            </a:r>
            <a:r>
              <a:rPr lang="vi-VN" altLang="en-US" sz="2400" b="1">
                <a:solidFill>
                  <a:srgbClr val="0000FF"/>
                </a:solidFill>
                <a:latin typeface="+mj-lt"/>
              </a:rPr>
              <a:t>ảm</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ng</a:t>
            </a:r>
            <a:r>
              <a:rPr lang="vi-VN" altLang="en-US" sz="2400" b="1">
                <a:solidFill>
                  <a:srgbClr val="0000FF"/>
                </a:solidFill>
                <a:latin typeface="+mj-lt"/>
              </a:rPr>
              <a:t>ười</a:t>
            </a:r>
            <a:r>
              <a:rPr lang="en-US" altLang="en-US" sz="2400" b="1">
                <a:solidFill>
                  <a:srgbClr val="0000FF"/>
                </a:solidFill>
                <a:latin typeface="+mj-lt"/>
              </a:rPr>
              <a:t> n</a:t>
            </a:r>
            <a:r>
              <a:rPr lang="vi-VN" altLang="en-US" sz="2400" b="1">
                <a:solidFill>
                  <a:srgbClr val="0000FF"/>
                </a:solidFill>
                <a:latin typeface="+mj-lt"/>
              </a:rPr>
              <a:t>ói</a:t>
            </a:r>
            <a:r>
              <a:rPr lang="en-US" altLang="en-US" sz="2400" b="1">
                <a:solidFill>
                  <a:srgbClr val="0000FF"/>
                </a:solidFill>
                <a:latin typeface="+mj-lt"/>
              </a:rPr>
              <a:t>?</a:t>
            </a:r>
            <a:endParaRPr lang="vi-VN" altLang="en-US" sz="2400" b="1">
              <a:solidFill>
                <a:srgbClr val="0000FF"/>
              </a:solidFill>
              <a:latin typeface="+mj-lt"/>
            </a:endParaRPr>
          </a:p>
        </p:txBody>
      </p:sp>
      <p:sp>
        <p:nvSpPr>
          <p:cNvPr id="46094" name="Text Box 14">
            <a:extLst>
              <a:ext uri="{FF2B5EF4-FFF2-40B4-BE49-F238E27FC236}">
                <a16:creationId xmlns:a16="http://schemas.microsoft.com/office/drawing/2014/main" id="{D078B0F9-11EE-4C8A-A48B-711EBD9773E8}"/>
              </a:ext>
            </a:extLst>
          </p:cNvPr>
          <p:cNvSpPr txBox="1">
            <a:spLocks noChangeArrowheads="1"/>
          </p:cNvSpPr>
          <p:nvPr/>
        </p:nvSpPr>
        <p:spPr bwMode="auto">
          <a:xfrm>
            <a:off x="1523802" y="5639308"/>
            <a:ext cx="9142809" cy="461903"/>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3- Có </a:t>
            </a:r>
            <a:r>
              <a:rPr lang="en-US" altLang="en-US" sz="2400" b="1">
                <a:solidFill>
                  <a:srgbClr val="FF3300"/>
                </a:solidFill>
                <a:latin typeface="+mj-lt"/>
              </a:rPr>
              <a:t>5</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Trong c</a:t>
            </a:r>
            <a:r>
              <a:rPr lang="vi-VN" altLang="en-US" sz="2400" b="1">
                <a:solidFill>
                  <a:srgbClr val="0000FF"/>
                </a:solidFill>
                <a:latin typeface="+mj-lt"/>
              </a:rPr>
              <a:t>â</a:t>
            </a:r>
            <a:r>
              <a:rPr lang="en-US" altLang="en-US" sz="2400" b="1">
                <a:solidFill>
                  <a:srgbClr val="0000FF"/>
                </a:solidFill>
                <a:latin typeface="+mj-lt"/>
              </a:rPr>
              <a:t>u gh</a:t>
            </a:r>
            <a:r>
              <a:rPr lang="vi-VN" altLang="en-US" sz="2400" b="1">
                <a:solidFill>
                  <a:srgbClr val="0000FF"/>
                </a:solidFill>
                <a:latin typeface="+mj-lt"/>
              </a:rPr>
              <a:t>ép</a:t>
            </a:r>
            <a:r>
              <a:rPr lang="en-US" altLang="en-US" sz="2400" b="1">
                <a:solidFill>
                  <a:srgbClr val="0000FF"/>
                </a:solidFill>
                <a:latin typeface="+mj-lt"/>
              </a:rPr>
              <a:t> m</a:t>
            </a:r>
            <a:r>
              <a:rPr lang="vi-VN" altLang="en-US" sz="2400" b="1">
                <a:solidFill>
                  <a:srgbClr val="0000FF"/>
                </a:solidFill>
                <a:latin typeface="+mj-lt"/>
              </a:rPr>
              <a:t>ỗi</a:t>
            </a:r>
            <a:r>
              <a:rPr lang="en-US" altLang="en-US" sz="2400" b="1">
                <a:solidFill>
                  <a:srgbClr val="0000FF"/>
                </a:solidFill>
                <a:latin typeface="+mj-lt"/>
              </a:rPr>
              <a:t> k</a:t>
            </a:r>
            <a:r>
              <a:rPr lang="vi-VN" altLang="en-US" sz="2400" b="1">
                <a:solidFill>
                  <a:srgbClr val="0000FF"/>
                </a:solidFill>
                <a:latin typeface="+mj-lt"/>
              </a:rPr>
              <a:t>ết</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ch</a:t>
            </a:r>
            <a:r>
              <a:rPr lang="vi-VN" altLang="en-US" sz="2400" b="1">
                <a:solidFill>
                  <a:srgbClr val="0000FF"/>
                </a:solidFill>
                <a:latin typeface="+mj-lt"/>
              </a:rPr>
              <a:t>ủ</a:t>
            </a:r>
            <a:r>
              <a:rPr lang="en-US" altLang="en-US" sz="2400" b="1">
                <a:solidFill>
                  <a:srgbClr val="0000FF"/>
                </a:solidFill>
                <a:latin typeface="+mj-lt"/>
              </a:rPr>
              <a:t> v</a:t>
            </a:r>
            <a:r>
              <a:rPr lang="vi-VN" altLang="en-US" sz="2400" b="1">
                <a:solidFill>
                  <a:srgbClr val="0000FF"/>
                </a:solidFill>
                <a:latin typeface="+mj-lt"/>
              </a:rPr>
              <a:t>ị</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g</a:t>
            </a:r>
            <a:r>
              <a:rPr lang="vi-VN" altLang="en-US" sz="2400" b="1">
                <a:solidFill>
                  <a:srgbClr val="0000FF"/>
                </a:solidFill>
                <a:latin typeface="+mj-lt"/>
              </a:rPr>
              <a:t>ọi</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5" name="Text Box 15">
            <a:extLst>
              <a:ext uri="{FF2B5EF4-FFF2-40B4-BE49-F238E27FC236}">
                <a16:creationId xmlns:a16="http://schemas.microsoft.com/office/drawing/2014/main" id="{3652EAB8-1D15-459B-9ACE-3D032CBA21BA}"/>
              </a:ext>
            </a:extLst>
          </p:cNvPr>
          <p:cNvSpPr txBox="1">
            <a:spLocks noChangeArrowheads="1"/>
          </p:cNvSpPr>
          <p:nvPr/>
        </p:nvSpPr>
        <p:spPr bwMode="auto">
          <a:xfrm>
            <a:off x="1523802" y="5867878"/>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4- Có </a:t>
            </a:r>
            <a:r>
              <a:rPr lang="en-US" altLang="en-US" sz="2400" b="1">
                <a:solidFill>
                  <a:srgbClr val="FF3300"/>
                </a:solidFill>
                <a:latin typeface="+mj-lt"/>
              </a:rPr>
              <a:t>11</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L</a:t>
            </a:r>
            <a:r>
              <a:rPr lang="vi-VN" altLang="en-US" sz="2400" b="1">
                <a:solidFill>
                  <a:srgbClr val="0000FF"/>
                </a:solidFill>
                <a:latin typeface="+mj-lt"/>
              </a:rPr>
              <a:t>à</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g</a:t>
            </a:r>
            <a:r>
              <a:rPr lang="vi-VN" altLang="en-US" sz="2400" b="1">
                <a:solidFill>
                  <a:srgbClr val="0000FF"/>
                </a:solidFill>
                <a:latin typeface="+mj-lt"/>
              </a:rPr>
              <a:t>ợi</a:t>
            </a:r>
            <a:r>
              <a:rPr lang="en-US" altLang="en-US" sz="2400" b="1">
                <a:solidFill>
                  <a:srgbClr val="0000FF"/>
                </a:solidFill>
                <a:latin typeface="+mj-lt"/>
              </a:rPr>
              <a:t> t</a:t>
            </a:r>
            <a:r>
              <a:rPr lang="vi-VN" altLang="en-US" sz="2400" b="1">
                <a:solidFill>
                  <a:srgbClr val="0000FF"/>
                </a:solidFill>
                <a:latin typeface="+mj-lt"/>
              </a:rPr>
              <a:t>ả</a:t>
            </a:r>
            <a:r>
              <a:rPr lang="en-US" altLang="en-US" sz="2400" b="1">
                <a:solidFill>
                  <a:srgbClr val="0000FF"/>
                </a:solidFill>
                <a:latin typeface="+mj-lt"/>
              </a:rPr>
              <a:t> h</a:t>
            </a:r>
            <a:r>
              <a:rPr lang="vi-VN" altLang="en-US" sz="2400" b="1">
                <a:solidFill>
                  <a:srgbClr val="0000FF"/>
                </a:solidFill>
                <a:latin typeface="+mj-lt"/>
              </a:rPr>
              <a:t>ình</a:t>
            </a:r>
            <a:r>
              <a:rPr lang="en-US" altLang="en-US" sz="2400" b="1">
                <a:solidFill>
                  <a:srgbClr val="0000FF"/>
                </a:solidFill>
                <a:latin typeface="+mj-lt"/>
              </a:rPr>
              <a:t> </a:t>
            </a:r>
            <a:r>
              <a:rPr lang="vi-VN" altLang="en-US" sz="2400" b="1">
                <a:solidFill>
                  <a:srgbClr val="0000FF"/>
                </a:solidFill>
                <a:latin typeface="+mj-lt"/>
              </a:rPr>
              <a:t>ảnh</a:t>
            </a:r>
            <a:r>
              <a:rPr lang="en-US" altLang="en-US" sz="2400" b="1">
                <a:solidFill>
                  <a:srgbClr val="0000FF"/>
                </a:solidFill>
                <a:latin typeface="+mj-lt"/>
              </a:rPr>
              <a:t>, d</a:t>
            </a:r>
            <a:r>
              <a:rPr lang="vi-VN" altLang="en-US" sz="2400" b="1">
                <a:solidFill>
                  <a:srgbClr val="0000FF"/>
                </a:solidFill>
                <a:latin typeface="+mj-lt"/>
              </a:rPr>
              <a:t>áng</a:t>
            </a:r>
            <a:r>
              <a:rPr lang="en-US" altLang="en-US" sz="2400" b="1">
                <a:solidFill>
                  <a:srgbClr val="0000FF"/>
                </a:solidFill>
                <a:latin typeface="+mj-lt"/>
              </a:rPr>
              <a:t> v</a:t>
            </a:r>
            <a:r>
              <a:rPr lang="vi-VN" altLang="en-US" sz="2400" b="1">
                <a:solidFill>
                  <a:srgbClr val="0000FF"/>
                </a:solidFill>
                <a:latin typeface="+mj-lt"/>
              </a:rPr>
              <a:t>ẻ</a:t>
            </a:r>
            <a:r>
              <a:rPr lang="en-US" altLang="en-US" sz="2400" b="1">
                <a:solidFill>
                  <a:srgbClr val="0000FF"/>
                </a:solidFill>
                <a:latin typeface="+mj-lt"/>
              </a:rPr>
              <a:t>, tr</a:t>
            </a:r>
            <a:r>
              <a:rPr lang="vi-VN" altLang="en-US" sz="2400" b="1">
                <a:solidFill>
                  <a:srgbClr val="0000FF"/>
                </a:solidFill>
                <a:latin typeface="+mj-lt"/>
              </a:rPr>
              <a:t>ạng</a:t>
            </a:r>
            <a:r>
              <a:rPr lang="en-US" altLang="en-US" sz="2400" b="1">
                <a:solidFill>
                  <a:srgbClr val="0000FF"/>
                </a:solidFill>
                <a:latin typeface="+mj-lt"/>
              </a:rPr>
              <a:t> th</a:t>
            </a:r>
            <a:r>
              <a:rPr lang="vi-VN" altLang="en-US" sz="2400" b="1">
                <a:solidFill>
                  <a:srgbClr val="0000FF"/>
                </a:solidFill>
                <a:latin typeface="+mj-lt"/>
              </a:rPr>
              <a:t>ái</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a:t>
            </a:r>
            <a:endParaRPr lang="vi-VN" altLang="en-US" sz="2400" b="1">
              <a:solidFill>
                <a:srgbClr val="0000FF"/>
              </a:solidFill>
              <a:latin typeface="+mj-lt"/>
            </a:endParaRPr>
          </a:p>
        </p:txBody>
      </p:sp>
      <p:sp>
        <p:nvSpPr>
          <p:cNvPr id="46096" name="Text Box 16">
            <a:extLst>
              <a:ext uri="{FF2B5EF4-FFF2-40B4-BE49-F238E27FC236}">
                <a16:creationId xmlns:a16="http://schemas.microsoft.com/office/drawing/2014/main" id="{9E4B5CC7-9BA8-4EA2-ADFD-1E3609A3A541}"/>
              </a:ext>
            </a:extLst>
          </p:cNvPr>
          <p:cNvSpPr txBox="1">
            <a:spLocks noChangeArrowheads="1"/>
          </p:cNvSpPr>
          <p:nvPr/>
        </p:nvSpPr>
        <p:spPr bwMode="auto">
          <a:xfrm>
            <a:off x="1523802" y="5671052"/>
            <a:ext cx="9142809" cy="1199994"/>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5- Có </a:t>
            </a:r>
            <a:r>
              <a:rPr lang="en-US" altLang="en-US" sz="2400" b="1">
                <a:solidFill>
                  <a:srgbClr val="FF3300"/>
                </a:solidFill>
                <a:latin typeface="+mj-lt"/>
              </a:rPr>
              <a:t>7</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C</a:t>
            </a:r>
            <a:r>
              <a:rPr lang="vi-VN" altLang="en-US" sz="2400" b="1">
                <a:solidFill>
                  <a:srgbClr val="0000FF"/>
                </a:solidFill>
                <a:latin typeface="+mj-lt"/>
              </a:rPr>
              <a:t>â</a:t>
            </a:r>
            <a:r>
              <a:rPr lang="en-US" altLang="en-US" sz="2400" b="1">
                <a:solidFill>
                  <a:srgbClr val="0000FF"/>
                </a:solidFill>
                <a:latin typeface="+mj-lt"/>
              </a:rPr>
              <a:t>u sau l</a:t>
            </a:r>
            <a:r>
              <a:rPr lang="vi-VN" altLang="en-US" sz="2400" b="1">
                <a:solidFill>
                  <a:srgbClr val="0000FF"/>
                </a:solidFill>
                <a:latin typeface="+mj-lt"/>
              </a:rPr>
              <a:t>à</a:t>
            </a:r>
            <a:r>
              <a:rPr lang="en-US" altLang="en-US" sz="2400" b="1">
                <a:solidFill>
                  <a:srgbClr val="0000FF"/>
                </a:solidFill>
                <a:latin typeface="+mj-lt"/>
              </a:rPr>
              <a:t> lo</a:t>
            </a:r>
            <a:r>
              <a:rPr lang="vi-VN" altLang="en-US" sz="2400" b="1">
                <a:solidFill>
                  <a:srgbClr val="0000FF"/>
                </a:solidFill>
                <a:latin typeface="+mj-lt"/>
              </a:rPr>
              <a:t>ại</a:t>
            </a:r>
            <a:r>
              <a:rPr lang="en-US" altLang="en-US" sz="2400" b="1">
                <a:solidFill>
                  <a:srgbClr val="0000FF"/>
                </a:solidFill>
                <a:latin typeface="+mj-lt"/>
              </a:rPr>
              <a:t> c</a:t>
            </a:r>
            <a:r>
              <a:rPr lang="vi-VN" altLang="en-US" sz="2400" b="1">
                <a:solidFill>
                  <a:srgbClr val="0000FF"/>
                </a:solidFill>
                <a:latin typeface="+mj-lt"/>
              </a:rPr>
              <a:t>â</a:t>
            </a:r>
            <a:r>
              <a:rPr lang="en-US" altLang="en-US" sz="2400" b="1">
                <a:solidFill>
                  <a:srgbClr val="0000FF"/>
                </a:solidFill>
                <a:latin typeface="+mj-lt"/>
              </a:rPr>
              <a:t>u n</a:t>
            </a:r>
            <a:r>
              <a:rPr lang="vi-VN" altLang="en-US" sz="2400" b="1">
                <a:solidFill>
                  <a:srgbClr val="0000FF"/>
                </a:solidFill>
                <a:latin typeface="+mj-lt"/>
              </a:rPr>
              <a:t>ào</a:t>
            </a:r>
            <a:r>
              <a:rPr lang="en-US" altLang="en-US" sz="2400" b="1">
                <a:solidFill>
                  <a:srgbClr val="0000FF"/>
                </a:solidFill>
                <a:latin typeface="+mj-lt"/>
              </a:rPr>
              <a:t> (nh</a:t>
            </a:r>
            <a:r>
              <a:rPr lang="vi-VN" altLang="en-US" sz="2400" b="1">
                <a:solidFill>
                  <a:srgbClr val="0000FF"/>
                </a:solidFill>
                <a:latin typeface="+mj-lt"/>
              </a:rPr>
              <a:t>ận</a:t>
            </a:r>
            <a:r>
              <a:rPr lang="en-US" altLang="en-US" sz="2400" b="1">
                <a:solidFill>
                  <a:srgbClr val="0000FF"/>
                </a:solidFill>
                <a:latin typeface="+mj-lt"/>
              </a:rPr>
              <a:t> x</a:t>
            </a:r>
            <a:r>
              <a:rPr lang="vi-VN" altLang="en-US" sz="2400" b="1">
                <a:solidFill>
                  <a:srgbClr val="0000FF"/>
                </a:solidFill>
                <a:latin typeface="+mj-lt"/>
              </a:rPr>
              <a:t>ét</a:t>
            </a:r>
            <a:r>
              <a:rPr lang="en-US" altLang="en-US" sz="2400" b="1">
                <a:solidFill>
                  <a:srgbClr val="0000FF"/>
                </a:solidFill>
                <a:latin typeface="+mj-lt"/>
              </a:rPr>
              <a:t> c</a:t>
            </a:r>
            <a:r>
              <a:rPr lang="vi-VN" altLang="en-US" sz="2400" b="1">
                <a:solidFill>
                  <a:srgbClr val="0000FF"/>
                </a:solidFill>
                <a:latin typeface="+mj-lt"/>
              </a:rPr>
              <a:t>ấu</a:t>
            </a:r>
            <a:r>
              <a:rPr lang="en-US" altLang="en-US" sz="2400" b="1">
                <a:solidFill>
                  <a:srgbClr val="0000FF"/>
                </a:solidFill>
                <a:latin typeface="+mj-lt"/>
              </a:rPr>
              <a:t> t</a:t>
            </a:r>
            <a:r>
              <a:rPr lang="vi-VN" altLang="en-US" sz="2400" b="1">
                <a:solidFill>
                  <a:srgbClr val="0000FF"/>
                </a:solidFill>
                <a:latin typeface="+mj-lt"/>
              </a:rPr>
              <a:t>ạo</a:t>
            </a:r>
            <a:r>
              <a:rPr lang="en-US" altLang="en-US" sz="2400" b="1">
                <a:solidFill>
                  <a:srgbClr val="0000FF"/>
                </a:solidFill>
                <a:latin typeface="+mj-lt"/>
              </a:rPr>
              <a:t>): “C</a:t>
            </a:r>
            <a:r>
              <a:rPr lang="vi-VN" altLang="en-US" sz="2400" b="1">
                <a:solidFill>
                  <a:srgbClr val="0000FF"/>
                </a:solidFill>
                <a:latin typeface="+mj-lt"/>
              </a:rPr>
              <a:t>ảnh</a:t>
            </a:r>
            <a:r>
              <a:rPr lang="en-US" altLang="en-US" sz="2400" b="1">
                <a:solidFill>
                  <a:srgbClr val="0000FF"/>
                </a:solidFill>
                <a:latin typeface="+mj-lt"/>
              </a:rPr>
              <a:t> v</a:t>
            </a:r>
            <a:r>
              <a:rPr lang="vi-VN" altLang="en-US" sz="2400" b="1">
                <a:solidFill>
                  <a:srgbClr val="0000FF"/>
                </a:solidFill>
                <a:latin typeface="+mj-lt"/>
              </a:rPr>
              <a:t>ật</a:t>
            </a:r>
            <a:r>
              <a:rPr lang="en-US" altLang="en-US" sz="2400" b="1">
                <a:solidFill>
                  <a:srgbClr val="0000FF"/>
                </a:solidFill>
                <a:latin typeface="+mj-lt"/>
              </a:rPr>
              <a:t> chung quanh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đều</a:t>
            </a:r>
            <a:r>
              <a:rPr lang="en-US" altLang="en-US" sz="2400" b="1">
                <a:solidFill>
                  <a:srgbClr val="0000FF"/>
                </a:solidFill>
                <a:latin typeface="+mj-lt"/>
              </a:rPr>
              <a:t> thay </a:t>
            </a:r>
            <a:r>
              <a:rPr lang="vi-VN" altLang="en-US" sz="2400" b="1">
                <a:solidFill>
                  <a:srgbClr val="0000FF"/>
                </a:solidFill>
                <a:latin typeface="+mj-lt"/>
              </a:rPr>
              <a:t>đổi</a:t>
            </a:r>
            <a:r>
              <a:rPr lang="en-US" altLang="en-US" sz="2400" b="1">
                <a:solidFill>
                  <a:srgbClr val="0000FF"/>
                </a:solidFill>
                <a:latin typeface="+mj-lt"/>
              </a:rPr>
              <a:t>, v</a:t>
            </a:r>
            <a:r>
              <a:rPr lang="vi-VN" altLang="en-US" sz="2400" b="1">
                <a:solidFill>
                  <a:srgbClr val="0000FF"/>
                </a:solidFill>
                <a:latin typeface="+mj-lt"/>
              </a:rPr>
              <a:t>ì</a:t>
            </a:r>
            <a:r>
              <a:rPr lang="en-US" altLang="en-US" sz="2400" b="1">
                <a:solidFill>
                  <a:srgbClr val="0000FF"/>
                </a:solidFill>
                <a:latin typeface="+mj-lt"/>
              </a:rPr>
              <a:t> ch</a:t>
            </a:r>
            <a:r>
              <a:rPr lang="vi-VN" altLang="en-US" sz="2400" b="1">
                <a:solidFill>
                  <a:srgbClr val="0000FF"/>
                </a:solidFill>
                <a:latin typeface="+mj-lt"/>
              </a:rPr>
              <a:t>ính</a:t>
            </a:r>
            <a:r>
              <a:rPr lang="en-US" altLang="en-US" sz="2400" b="1">
                <a:solidFill>
                  <a:srgbClr val="0000FF"/>
                </a:solidFill>
                <a:latin typeface="+mj-lt"/>
              </a:rPr>
              <a:t> l</a:t>
            </a:r>
            <a:r>
              <a:rPr lang="vi-VN" altLang="en-US" sz="2400" b="1">
                <a:solidFill>
                  <a:srgbClr val="0000FF"/>
                </a:solidFill>
                <a:latin typeface="+mj-lt"/>
              </a:rPr>
              <a:t>òng</a:t>
            </a:r>
            <a:r>
              <a:rPr lang="en-US" altLang="en-US" sz="2400" b="1">
                <a:solidFill>
                  <a:srgbClr val="0000FF"/>
                </a:solidFill>
                <a:latin typeface="+mj-lt"/>
              </a:rPr>
              <a:t>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a:t>
            </a:r>
            <a:r>
              <a:rPr lang="en-US" altLang="en-US" sz="2400" b="1">
                <a:solidFill>
                  <a:srgbClr val="0000FF"/>
                </a:solidFill>
                <a:latin typeface="+mj-lt"/>
              </a:rPr>
              <a:t>ang c</a:t>
            </a:r>
            <a:r>
              <a:rPr lang="vi-VN" altLang="en-US" sz="2400" b="1">
                <a:solidFill>
                  <a:srgbClr val="0000FF"/>
                </a:solidFill>
                <a:latin typeface="+mj-lt"/>
              </a:rPr>
              <a:t>ó</a:t>
            </a:r>
            <a:r>
              <a:rPr lang="en-US" altLang="en-US" sz="2400" b="1">
                <a:solidFill>
                  <a:srgbClr val="0000FF"/>
                </a:solidFill>
                <a:latin typeface="+mj-lt"/>
              </a:rPr>
              <a:t> s</a:t>
            </a:r>
            <a:r>
              <a:rPr lang="vi-VN" altLang="en-US" sz="2400" b="1">
                <a:solidFill>
                  <a:srgbClr val="0000FF"/>
                </a:solidFill>
                <a:latin typeface="+mj-lt"/>
              </a:rPr>
              <a:t>ự</a:t>
            </a:r>
            <a:r>
              <a:rPr lang="en-US" altLang="en-US" sz="2400" b="1">
                <a:solidFill>
                  <a:srgbClr val="0000FF"/>
                </a:solidFill>
                <a:latin typeface="+mj-lt"/>
              </a:rPr>
              <a:t> thay </a:t>
            </a:r>
            <a:r>
              <a:rPr lang="vi-VN" altLang="en-US" sz="2400" b="1">
                <a:solidFill>
                  <a:srgbClr val="0000FF"/>
                </a:solidFill>
                <a:latin typeface="+mj-lt"/>
              </a:rPr>
              <a:t>đổi</a:t>
            </a:r>
            <a:r>
              <a:rPr lang="en-US" altLang="en-US" sz="2400" b="1">
                <a:solidFill>
                  <a:srgbClr val="0000FF"/>
                </a:solidFill>
                <a:latin typeface="+mj-lt"/>
              </a:rPr>
              <a:t> l</a:t>
            </a:r>
            <a:r>
              <a:rPr lang="vi-VN" altLang="en-US" sz="2400" b="1">
                <a:solidFill>
                  <a:srgbClr val="0000FF"/>
                </a:solidFill>
                <a:latin typeface="+mj-lt"/>
              </a:rPr>
              <a:t>ớn</a:t>
            </a:r>
            <a:r>
              <a:rPr lang="en-US" altLang="en-US" sz="2400" b="1">
                <a:solidFill>
                  <a:srgbClr val="0000FF"/>
                </a:solidFill>
                <a:latin typeface="+mj-lt"/>
              </a:rPr>
              <a:t>. H</a:t>
            </a:r>
            <a:r>
              <a:rPr lang="vi-VN" altLang="en-US" sz="2400" b="1">
                <a:solidFill>
                  <a:srgbClr val="0000FF"/>
                </a:solidFill>
                <a:latin typeface="+mj-lt"/>
              </a:rPr>
              <a:t>ô</a:t>
            </a:r>
            <a:r>
              <a:rPr lang="en-US" altLang="en-US" sz="2400" b="1">
                <a:solidFill>
                  <a:srgbClr val="0000FF"/>
                </a:solidFill>
                <a:latin typeface="+mj-lt"/>
              </a:rPr>
              <a:t>m nay t</a:t>
            </a:r>
            <a:r>
              <a:rPr lang="vi-VN" altLang="en-US" sz="2400" b="1">
                <a:solidFill>
                  <a:srgbClr val="0000FF"/>
                </a:solidFill>
                <a:latin typeface="+mj-lt"/>
              </a:rPr>
              <a:t>ô</a:t>
            </a:r>
            <a:r>
              <a:rPr lang="en-US" altLang="en-US" sz="2400" b="1">
                <a:solidFill>
                  <a:srgbClr val="0000FF"/>
                </a:solidFill>
                <a:latin typeface="+mj-lt"/>
              </a:rPr>
              <a:t>i </a:t>
            </a:r>
            <a:r>
              <a:rPr lang="vi-VN" altLang="en-US" sz="2400" b="1">
                <a:solidFill>
                  <a:srgbClr val="0000FF"/>
                </a:solidFill>
                <a:latin typeface="+mj-lt"/>
              </a:rPr>
              <a:t>đ</a:t>
            </a:r>
            <a:r>
              <a:rPr lang="en-US" altLang="en-US" sz="2400" b="1">
                <a:solidFill>
                  <a:srgbClr val="0000FF"/>
                </a:solidFill>
                <a:latin typeface="+mj-lt"/>
              </a:rPr>
              <a:t>i h</a:t>
            </a:r>
            <a:r>
              <a:rPr lang="vi-VN" altLang="en-US" sz="2400" b="1">
                <a:solidFill>
                  <a:srgbClr val="0000FF"/>
                </a:solidFill>
                <a:latin typeface="+mj-lt"/>
              </a:rPr>
              <a:t>ọc</a:t>
            </a:r>
            <a:r>
              <a:rPr lang="en-US" altLang="en-US" sz="2400" b="1">
                <a:solidFill>
                  <a:srgbClr val="0000FF"/>
                </a:solidFill>
                <a:latin typeface="+mj-lt"/>
              </a:rPr>
              <a:t>”</a:t>
            </a:r>
            <a:endParaRPr lang="vi-VN" altLang="en-US" sz="2400" b="1">
              <a:solidFill>
                <a:srgbClr val="0000FF"/>
              </a:solidFill>
              <a:latin typeface="+mj-lt"/>
            </a:endParaRPr>
          </a:p>
        </p:txBody>
      </p:sp>
      <p:sp>
        <p:nvSpPr>
          <p:cNvPr id="46097" name="Text Box 17">
            <a:extLst>
              <a:ext uri="{FF2B5EF4-FFF2-40B4-BE49-F238E27FC236}">
                <a16:creationId xmlns:a16="http://schemas.microsoft.com/office/drawing/2014/main" id="{DCC75910-59AC-42CD-A5BF-5D74D130D034}"/>
              </a:ext>
            </a:extLst>
          </p:cNvPr>
          <p:cNvSpPr txBox="1">
            <a:spLocks noChangeArrowheads="1"/>
          </p:cNvSpPr>
          <p:nvPr/>
        </p:nvSpPr>
        <p:spPr bwMode="auto">
          <a:xfrm>
            <a:off x="1523802" y="5731371"/>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6- Có </a:t>
            </a:r>
            <a:r>
              <a:rPr lang="en-US" altLang="en-US" sz="2400" b="1">
                <a:solidFill>
                  <a:srgbClr val="FF3300"/>
                </a:solidFill>
                <a:latin typeface="+mj-lt"/>
              </a:rPr>
              <a:t>12</a:t>
            </a:r>
            <a:r>
              <a:rPr lang="vi-VN" altLang="en-US" sz="2400" b="1">
                <a:solidFill>
                  <a:srgbClr val="FF3300"/>
                </a:solidFill>
                <a:latin typeface="+mj-lt"/>
              </a:rPr>
              <a:t> chữ cái:</a:t>
            </a:r>
            <a:r>
              <a:rPr lang="vi-VN" altLang="en-US" sz="2400" b="1">
                <a:solidFill>
                  <a:srgbClr val="0033CC"/>
                </a:solidFill>
                <a:latin typeface="+mj-lt"/>
              </a:rPr>
              <a:t> </a:t>
            </a:r>
            <a:r>
              <a:rPr lang="en-US" altLang="en-US" sz="2400" b="1">
                <a:solidFill>
                  <a:srgbClr val="0000FF"/>
                </a:solidFill>
                <a:latin typeface="+mj-lt"/>
              </a:rPr>
              <a:t>T</a:t>
            </a:r>
            <a:r>
              <a:rPr lang="vi-VN" altLang="en-US" sz="2400" b="1">
                <a:solidFill>
                  <a:srgbClr val="0000FF"/>
                </a:solidFill>
                <a:latin typeface="+mj-lt"/>
              </a:rPr>
              <a:t>ập</a:t>
            </a:r>
            <a:r>
              <a:rPr lang="en-US" altLang="en-US" sz="2400" b="1">
                <a:solidFill>
                  <a:srgbClr val="0000FF"/>
                </a:solidFill>
                <a:latin typeface="+mj-lt"/>
              </a:rPr>
              <a:t> h</a:t>
            </a:r>
            <a:r>
              <a:rPr lang="vi-VN" altLang="en-US" sz="2400" b="1">
                <a:solidFill>
                  <a:srgbClr val="0000FF"/>
                </a:solidFill>
                <a:latin typeface="+mj-lt"/>
              </a:rPr>
              <a:t>ợp</a:t>
            </a:r>
            <a:r>
              <a:rPr lang="en-US" altLang="en-US" sz="2400" b="1">
                <a:solidFill>
                  <a:srgbClr val="0000FF"/>
                </a:solidFill>
                <a:latin typeface="+mj-lt"/>
              </a:rPr>
              <a:t> c</a:t>
            </a:r>
            <a:r>
              <a:rPr lang="vi-VN" altLang="en-US" sz="2400" b="1">
                <a:solidFill>
                  <a:srgbClr val="0000FF"/>
                </a:solidFill>
                <a:latin typeface="+mj-lt"/>
              </a:rPr>
              <a:t>ủa</a:t>
            </a:r>
            <a:r>
              <a:rPr lang="en-US" altLang="en-US" sz="2400" b="1">
                <a:solidFill>
                  <a:srgbClr val="0000FF"/>
                </a:solidFill>
                <a:latin typeface="+mj-lt"/>
              </a:rPr>
              <a:t> nh</a:t>
            </a:r>
            <a:r>
              <a:rPr lang="vi-VN" altLang="en-US" sz="2400" b="1">
                <a:solidFill>
                  <a:srgbClr val="0000FF"/>
                </a:solidFill>
                <a:latin typeface="+mj-lt"/>
              </a:rPr>
              <a:t>ững</a:t>
            </a:r>
            <a:r>
              <a:rPr lang="en-US" altLang="en-US" sz="2400" b="1">
                <a:solidFill>
                  <a:srgbClr val="0000FF"/>
                </a:solidFill>
                <a:latin typeface="+mj-lt"/>
              </a:rPr>
              <a:t> t</a:t>
            </a:r>
            <a:r>
              <a:rPr lang="vi-VN" altLang="en-US" sz="2400" b="1">
                <a:solidFill>
                  <a:srgbClr val="0000FF"/>
                </a:solidFill>
                <a:latin typeface="+mj-lt"/>
              </a:rPr>
              <a:t>ừ</a:t>
            </a:r>
            <a:r>
              <a:rPr lang="en-US" altLang="en-US" sz="2400" b="1">
                <a:solidFill>
                  <a:srgbClr val="0000FF"/>
                </a:solidFill>
                <a:latin typeface="+mj-lt"/>
              </a:rPr>
              <a:t> c</a:t>
            </a:r>
            <a:r>
              <a:rPr lang="vi-VN" altLang="en-US" sz="2400" b="1">
                <a:solidFill>
                  <a:srgbClr val="0000FF"/>
                </a:solidFill>
                <a:latin typeface="+mj-lt"/>
              </a:rPr>
              <a:t>ó</a:t>
            </a:r>
            <a:r>
              <a:rPr lang="en-US" altLang="en-US" sz="2400" b="1">
                <a:solidFill>
                  <a:srgbClr val="0000FF"/>
                </a:solidFill>
                <a:latin typeface="+mj-lt"/>
              </a:rPr>
              <a:t> </a:t>
            </a:r>
            <a:r>
              <a:rPr lang="vi-VN" altLang="en-US" sz="2400" b="1">
                <a:solidFill>
                  <a:srgbClr val="0000FF"/>
                </a:solidFill>
                <a:latin typeface="+mj-lt"/>
              </a:rPr>
              <a:t>ít</a:t>
            </a:r>
            <a:r>
              <a:rPr lang="en-US" altLang="en-US" sz="2400" b="1">
                <a:solidFill>
                  <a:srgbClr val="0000FF"/>
                </a:solidFill>
                <a:latin typeface="+mj-lt"/>
              </a:rPr>
              <a:t> nh</a:t>
            </a:r>
            <a:r>
              <a:rPr lang="vi-VN" altLang="en-US" sz="2400" b="1">
                <a:solidFill>
                  <a:srgbClr val="0000FF"/>
                </a:solidFill>
                <a:latin typeface="+mj-lt"/>
              </a:rPr>
              <a:t>ất</a:t>
            </a:r>
            <a:r>
              <a:rPr lang="en-US" altLang="en-US" sz="2400" b="1">
                <a:solidFill>
                  <a:srgbClr val="0000FF"/>
                </a:solidFill>
                <a:latin typeface="+mj-lt"/>
              </a:rPr>
              <a:t> m</a:t>
            </a:r>
            <a:r>
              <a:rPr lang="vi-VN" altLang="en-US" sz="2400" b="1">
                <a:solidFill>
                  <a:srgbClr val="0000FF"/>
                </a:solidFill>
                <a:latin typeface="+mj-lt"/>
              </a:rPr>
              <a:t>ột</a:t>
            </a:r>
            <a:r>
              <a:rPr lang="en-US" altLang="en-US" sz="2400" b="1">
                <a:solidFill>
                  <a:srgbClr val="0000FF"/>
                </a:solidFill>
                <a:latin typeface="+mj-lt"/>
              </a:rPr>
              <a:t> nét chung v</a:t>
            </a:r>
            <a:r>
              <a:rPr lang="vi-VN" altLang="en-US" sz="2400" b="1">
                <a:solidFill>
                  <a:srgbClr val="0000FF"/>
                </a:solidFill>
                <a:latin typeface="+mj-lt"/>
              </a:rPr>
              <a:t>ề</a:t>
            </a:r>
            <a:r>
              <a:rPr lang="en-US" altLang="en-US" sz="2400" b="1">
                <a:solidFill>
                  <a:srgbClr val="0000FF"/>
                </a:solidFill>
                <a:latin typeface="+mj-lt"/>
              </a:rPr>
              <a:t> ngh</a:t>
            </a:r>
            <a:r>
              <a:rPr lang="vi-VN" altLang="en-US" sz="2400" b="1">
                <a:solidFill>
                  <a:srgbClr val="0000FF"/>
                </a:solidFill>
                <a:latin typeface="+mj-lt"/>
              </a:rPr>
              <a:t>ĩa</a:t>
            </a:r>
            <a:r>
              <a:rPr lang="en-US" altLang="en-US" sz="2400" b="1">
                <a:solidFill>
                  <a:srgbClr val="0000FF"/>
                </a:solidFill>
                <a:latin typeface="+mj-lt"/>
              </a:rPr>
              <a:t> l</a:t>
            </a:r>
            <a:r>
              <a:rPr lang="vi-VN" altLang="en-US" sz="2400" b="1">
                <a:solidFill>
                  <a:srgbClr val="0000FF"/>
                </a:solidFill>
                <a:latin typeface="+mj-lt"/>
              </a:rPr>
              <a:t>à</a:t>
            </a:r>
            <a:r>
              <a:rPr lang="en-US" altLang="en-US" sz="2400" b="1">
                <a:solidFill>
                  <a:srgbClr val="0000FF"/>
                </a:solidFill>
                <a:latin typeface="+mj-lt"/>
              </a:rPr>
              <a:t> g</a:t>
            </a:r>
            <a:r>
              <a:rPr lang="vi-VN" altLang="en-US" sz="2400" b="1">
                <a:solidFill>
                  <a:srgbClr val="0000FF"/>
                </a:solidFill>
                <a:latin typeface="+mj-lt"/>
              </a:rPr>
              <a:t>ì</a:t>
            </a:r>
            <a:r>
              <a:rPr lang="en-US" altLang="en-US" sz="2400" b="1">
                <a:solidFill>
                  <a:srgbClr val="0000FF"/>
                </a:solidFill>
                <a:latin typeface="+mj-lt"/>
              </a:rPr>
              <a:t>?</a:t>
            </a:r>
            <a:endParaRPr lang="vi-VN" altLang="en-US" sz="2400" b="1">
              <a:solidFill>
                <a:srgbClr val="0000FF"/>
              </a:solidFill>
              <a:latin typeface="+mj-lt"/>
            </a:endParaRPr>
          </a:p>
        </p:txBody>
      </p:sp>
      <p:sp>
        <p:nvSpPr>
          <p:cNvPr id="46098" name="Text Box 18">
            <a:extLst>
              <a:ext uri="{FF2B5EF4-FFF2-40B4-BE49-F238E27FC236}">
                <a16:creationId xmlns:a16="http://schemas.microsoft.com/office/drawing/2014/main" id="{A568237D-C56D-4F79-9B1A-8FCD763B98F1}"/>
              </a:ext>
            </a:extLst>
          </p:cNvPr>
          <p:cNvSpPr txBox="1">
            <a:spLocks noChangeArrowheads="1"/>
          </p:cNvSpPr>
          <p:nvPr/>
        </p:nvSpPr>
        <p:spPr bwMode="auto">
          <a:xfrm>
            <a:off x="1523802" y="5944068"/>
            <a:ext cx="9142809" cy="461903"/>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a:solidFill>
                  <a:srgbClr val="FF3300"/>
                </a:solidFill>
                <a:latin typeface="+mj-lt"/>
              </a:rPr>
              <a:t>8- Có </a:t>
            </a:r>
            <a:r>
              <a:rPr lang="en-US" altLang="en-US" sz="2400" b="1">
                <a:solidFill>
                  <a:srgbClr val="FF3300"/>
                </a:solidFill>
                <a:latin typeface="+mj-lt"/>
              </a:rPr>
              <a:t>7</a:t>
            </a:r>
            <a:r>
              <a:rPr lang="vi-VN" altLang="en-US" sz="2400" b="1">
                <a:solidFill>
                  <a:srgbClr val="FF3300"/>
                </a:solidFill>
                <a:latin typeface="+mj-lt"/>
              </a:rPr>
              <a:t> chữ cái:</a:t>
            </a:r>
            <a:r>
              <a:rPr lang="en-US" altLang="en-US" sz="2400" b="1">
                <a:solidFill>
                  <a:srgbClr val="0000FF"/>
                </a:solidFill>
                <a:latin typeface="+mj-lt"/>
              </a:rPr>
              <a:t>T</a:t>
            </a:r>
            <a:r>
              <a:rPr lang="vi-VN" altLang="en-US" sz="2400" b="1">
                <a:solidFill>
                  <a:srgbClr val="0000FF"/>
                </a:solidFill>
                <a:latin typeface="+mj-lt"/>
              </a:rPr>
              <a:t>ừ</a:t>
            </a:r>
            <a:r>
              <a:rPr lang="en-US" altLang="en-US" sz="2400" b="1">
                <a:solidFill>
                  <a:srgbClr val="0000FF"/>
                </a:solidFill>
                <a:latin typeface="+mj-lt"/>
              </a:rPr>
              <a:t> </a:t>
            </a:r>
            <a:r>
              <a:rPr lang="vi-VN" altLang="en-US" sz="2400" b="1">
                <a:solidFill>
                  <a:srgbClr val="0000FF"/>
                </a:solidFill>
                <a:latin typeface="+mj-lt"/>
              </a:rPr>
              <a:t>được</a:t>
            </a:r>
            <a:r>
              <a:rPr lang="en-US" altLang="en-US" sz="2400" b="1">
                <a:solidFill>
                  <a:srgbClr val="0000FF"/>
                </a:solidFill>
                <a:latin typeface="+mj-lt"/>
              </a:rPr>
              <a:t> d</a:t>
            </a:r>
            <a:r>
              <a:rPr lang="vi-VN" altLang="en-US" sz="2400" b="1">
                <a:solidFill>
                  <a:srgbClr val="0000FF"/>
                </a:solidFill>
                <a:latin typeface="+mj-lt"/>
              </a:rPr>
              <a:t>ùng</a:t>
            </a:r>
            <a:r>
              <a:rPr lang="en-US" altLang="en-US" sz="2400" b="1">
                <a:solidFill>
                  <a:srgbClr val="0000FF"/>
                </a:solidFill>
                <a:latin typeface="+mj-lt"/>
              </a:rPr>
              <a:t> trong m</a:t>
            </a:r>
            <a:r>
              <a:rPr lang="vi-VN" altLang="en-US" sz="2400" b="1">
                <a:solidFill>
                  <a:srgbClr val="0000FF"/>
                </a:solidFill>
                <a:latin typeface="+mj-lt"/>
              </a:rPr>
              <a:t>ột</a:t>
            </a:r>
            <a:r>
              <a:rPr lang="en-US" altLang="en-US" sz="2400" b="1">
                <a:solidFill>
                  <a:srgbClr val="0000FF"/>
                </a:solidFill>
                <a:latin typeface="+mj-lt"/>
              </a:rPr>
              <a:t> t</a:t>
            </a:r>
            <a:r>
              <a:rPr lang="vi-VN" altLang="en-US" sz="2400" b="1">
                <a:solidFill>
                  <a:srgbClr val="0000FF"/>
                </a:solidFill>
                <a:latin typeface="+mj-lt"/>
              </a:rPr>
              <a:t>ầng</a:t>
            </a:r>
            <a:r>
              <a:rPr lang="en-US" altLang="en-US" sz="2400" b="1">
                <a:solidFill>
                  <a:srgbClr val="0000FF"/>
                </a:solidFill>
                <a:latin typeface="+mj-lt"/>
              </a:rPr>
              <a:t> l</a:t>
            </a:r>
            <a:r>
              <a:rPr lang="vi-VN" altLang="en-US" sz="2400" b="1">
                <a:solidFill>
                  <a:srgbClr val="0000FF"/>
                </a:solidFill>
                <a:latin typeface="+mj-lt"/>
              </a:rPr>
              <a:t>ớp</a:t>
            </a:r>
            <a:r>
              <a:rPr lang="en-US" altLang="en-US" sz="2400" b="1">
                <a:solidFill>
                  <a:srgbClr val="0000FF"/>
                </a:solidFill>
                <a:latin typeface="+mj-lt"/>
              </a:rPr>
              <a:t> x</a:t>
            </a:r>
            <a:r>
              <a:rPr lang="vi-VN" altLang="en-US" sz="2400" b="1">
                <a:solidFill>
                  <a:srgbClr val="0000FF"/>
                </a:solidFill>
                <a:latin typeface="+mj-lt"/>
              </a:rPr>
              <a:t>ã</a:t>
            </a:r>
            <a:r>
              <a:rPr lang="en-US" altLang="en-US" sz="2400" b="1">
                <a:solidFill>
                  <a:srgbClr val="0000FF"/>
                </a:solidFill>
                <a:latin typeface="+mj-lt"/>
              </a:rPr>
              <a:t> h</a:t>
            </a:r>
            <a:r>
              <a:rPr lang="vi-VN" altLang="en-US" sz="2400" b="1">
                <a:solidFill>
                  <a:srgbClr val="0000FF"/>
                </a:solidFill>
                <a:latin typeface="+mj-lt"/>
              </a:rPr>
              <a:t>ội</a:t>
            </a:r>
            <a:r>
              <a:rPr lang="en-US" altLang="en-US" sz="2400" b="1">
                <a:solidFill>
                  <a:srgbClr val="0000FF"/>
                </a:solidFill>
                <a:latin typeface="+mj-lt"/>
              </a:rPr>
              <a:t> nh</a:t>
            </a:r>
            <a:r>
              <a:rPr lang="vi-VN" altLang="en-US" sz="2400" b="1">
                <a:solidFill>
                  <a:srgbClr val="0000FF"/>
                </a:solidFill>
                <a:latin typeface="+mj-lt"/>
              </a:rPr>
              <a:t>ất</a:t>
            </a:r>
            <a:r>
              <a:rPr lang="en-US" altLang="en-US" sz="2400" b="1">
                <a:solidFill>
                  <a:srgbClr val="0000FF"/>
                </a:solidFill>
                <a:latin typeface="+mj-lt"/>
              </a:rPr>
              <a:t> </a:t>
            </a:r>
            <a:r>
              <a:rPr lang="vi-VN" altLang="en-US" sz="2400" b="1">
                <a:solidFill>
                  <a:srgbClr val="0000FF"/>
                </a:solidFill>
                <a:latin typeface="+mj-lt"/>
              </a:rPr>
              <a:t>định</a:t>
            </a:r>
            <a:r>
              <a:rPr lang="en-US" altLang="en-US" sz="2400" b="1">
                <a:solidFill>
                  <a:srgbClr val="0000FF"/>
                </a:solidFill>
                <a:latin typeface="+mj-lt"/>
              </a:rPr>
              <a:t>?</a:t>
            </a:r>
            <a:endParaRPr lang="vi-VN" altLang="en-US" sz="2400" b="1">
              <a:solidFill>
                <a:srgbClr val="0000FF"/>
              </a:solidFill>
              <a:latin typeface="+mj-lt"/>
            </a:endParaRPr>
          </a:p>
        </p:txBody>
      </p:sp>
      <p:sp>
        <p:nvSpPr>
          <p:cNvPr id="46099" name="Text Box 19">
            <a:extLst>
              <a:ext uri="{FF2B5EF4-FFF2-40B4-BE49-F238E27FC236}">
                <a16:creationId xmlns:a16="http://schemas.microsoft.com/office/drawing/2014/main" id="{F47945AD-7C3F-4488-9F61-D2313D47732A}"/>
              </a:ext>
            </a:extLst>
          </p:cNvPr>
          <p:cNvSpPr txBox="1">
            <a:spLocks noChangeArrowheads="1"/>
          </p:cNvSpPr>
          <p:nvPr/>
        </p:nvSpPr>
        <p:spPr bwMode="auto">
          <a:xfrm>
            <a:off x="1523802" y="5671054"/>
            <a:ext cx="9142809" cy="830155"/>
          </a:xfrm>
          <a:prstGeom prst="rect">
            <a:avLst/>
          </a:prstGeom>
          <a:noFill/>
          <a:ln>
            <a:noFill/>
          </a:ln>
          <a:effec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defRPr/>
            </a:pPr>
            <a:r>
              <a:rPr lang="vi-VN" altLang="en-US" sz="2400" b="1" dirty="0">
                <a:solidFill>
                  <a:srgbClr val="FF3300"/>
                </a:solidFill>
                <a:latin typeface="+mj-lt"/>
              </a:rPr>
              <a:t>7- Có </a:t>
            </a:r>
            <a:r>
              <a:rPr lang="en-US" altLang="en-US" sz="2400" b="1" dirty="0">
                <a:solidFill>
                  <a:srgbClr val="FF3300"/>
                </a:solidFill>
                <a:latin typeface="+mj-lt"/>
              </a:rPr>
              <a:t>6</a:t>
            </a:r>
            <a:r>
              <a:rPr lang="vi-VN" altLang="en-US" sz="2400" b="1" dirty="0">
                <a:solidFill>
                  <a:srgbClr val="FF3300"/>
                </a:solidFill>
                <a:latin typeface="+mj-lt"/>
              </a:rPr>
              <a:t> chữ cái:</a:t>
            </a:r>
            <a:r>
              <a:rPr lang="en-US" altLang="en-US" sz="2400" b="1" dirty="0">
                <a:solidFill>
                  <a:srgbClr val="0033CC"/>
                </a:solidFill>
                <a:latin typeface="+mj-lt"/>
              </a:rPr>
              <a:t> </a:t>
            </a:r>
            <a:r>
              <a:rPr lang="en-US" altLang="en-US" sz="2400" b="1" dirty="0">
                <a:solidFill>
                  <a:srgbClr val="0000FF"/>
                </a:solidFill>
                <a:latin typeface="+mj-lt"/>
              </a:rPr>
              <a:t>Hai c</a:t>
            </a:r>
            <a:r>
              <a:rPr lang="vi-VN" altLang="en-US" sz="2400" b="1" dirty="0">
                <a:solidFill>
                  <a:srgbClr val="0000FF"/>
                </a:solidFill>
                <a:latin typeface="+mj-lt"/>
              </a:rPr>
              <a:t>â</a:t>
            </a:r>
            <a:r>
              <a:rPr lang="en-US" altLang="en-US" sz="2400" b="1" dirty="0">
                <a:solidFill>
                  <a:srgbClr val="0000FF"/>
                </a:solidFill>
                <a:latin typeface="+mj-lt"/>
              </a:rPr>
              <a:t>u </a:t>
            </a:r>
            <a:r>
              <a:rPr lang="en-US" altLang="en-US" sz="2400" b="1" dirty="0" err="1">
                <a:solidFill>
                  <a:srgbClr val="0000FF"/>
                </a:solidFill>
                <a:latin typeface="+mj-lt"/>
              </a:rPr>
              <a:t>th</a:t>
            </a:r>
            <a:r>
              <a:rPr lang="vi-VN" altLang="en-US" sz="2400" b="1" dirty="0">
                <a:solidFill>
                  <a:srgbClr val="0000FF"/>
                </a:solidFill>
                <a:latin typeface="+mj-lt"/>
              </a:rPr>
              <a:t>ơ</a:t>
            </a:r>
            <a:r>
              <a:rPr lang="en-US" altLang="en-US" sz="2400" b="1" dirty="0">
                <a:solidFill>
                  <a:srgbClr val="0000FF"/>
                </a:solidFill>
                <a:latin typeface="+mj-lt"/>
              </a:rPr>
              <a:t>: “</a:t>
            </a:r>
            <a:r>
              <a:rPr lang="en-US" altLang="en-US" sz="2400" b="1" dirty="0" err="1">
                <a:solidFill>
                  <a:srgbClr val="0000FF"/>
                </a:solidFill>
                <a:latin typeface="+mj-lt"/>
              </a:rPr>
              <a:t>Những</a:t>
            </a:r>
            <a:r>
              <a:rPr lang="en-US" altLang="en-US" sz="2400" b="1" dirty="0">
                <a:solidFill>
                  <a:srgbClr val="0000FF"/>
                </a:solidFill>
                <a:latin typeface="+mj-lt"/>
              </a:rPr>
              <a:t> k</a:t>
            </a:r>
            <a:r>
              <a:rPr lang="vi-VN" altLang="en-US" sz="2400" b="1" dirty="0">
                <a:solidFill>
                  <a:srgbClr val="0000FF"/>
                </a:solidFill>
                <a:latin typeface="+mj-lt"/>
              </a:rPr>
              <a:t>ẻ</a:t>
            </a:r>
            <a:r>
              <a:rPr lang="en-US" altLang="en-US" sz="2400" b="1" dirty="0">
                <a:solidFill>
                  <a:srgbClr val="0000FF"/>
                </a:solidFill>
                <a:latin typeface="+mj-lt"/>
              </a:rPr>
              <a:t> v</a:t>
            </a:r>
            <a:r>
              <a:rPr lang="vi-VN" altLang="en-US" sz="2400" b="1" dirty="0">
                <a:solidFill>
                  <a:srgbClr val="0000FF"/>
                </a:solidFill>
                <a:latin typeface="+mj-lt"/>
              </a:rPr>
              <a:t>á</a:t>
            </a:r>
            <a:r>
              <a:rPr lang="en-US" altLang="en-US" sz="2400" b="1" dirty="0">
                <a:solidFill>
                  <a:srgbClr val="0000FF"/>
                </a:solidFill>
                <a:latin typeface="+mj-lt"/>
              </a:rPr>
              <a:t> tr</a:t>
            </a:r>
            <a:r>
              <a:rPr lang="vi-VN" altLang="en-US" sz="2400" b="1" dirty="0">
                <a:solidFill>
                  <a:srgbClr val="0000FF"/>
                </a:solidFill>
                <a:latin typeface="+mj-lt"/>
              </a:rPr>
              <a:t>ời</a:t>
            </a:r>
            <a:r>
              <a:rPr lang="en-US" altLang="en-US" sz="2400" b="1" dirty="0">
                <a:solidFill>
                  <a:srgbClr val="0000FF"/>
                </a:solidFill>
                <a:latin typeface="+mj-lt"/>
              </a:rPr>
              <a:t> </a:t>
            </a:r>
            <a:r>
              <a:rPr lang="en-US" altLang="en-US" sz="2400" b="1" dirty="0" err="1">
                <a:solidFill>
                  <a:srgbClr val="0000FF"/>
                </a:solidFill>
                <a:latin typeface="+mj-lt"/>
              </a:rPr>
              <a:t>khi</a:t>
            </a:r>
            <a:r>
              <a:rPr lang="en-US" altLang="en-US" sz="2400" b="1" dirty="0">
                <a:solidFill>
                  <a:srgbClr val="0000FF"/>
                </a:solidFill>
                <a:latin typeface="+mj-lt"/>
              </a:rPr>
              <a:t> l</a:t>
            </a:r>
            <a:r>
              <a:rPr lang="vi-VN" altLang="en-US" sz="2400" b="1" dirty="0">
                <a:solidFill>
                  <a:srgbClr val="0000FF"/>
                </a:solidFill>
                <a:latin typeface="+mj-lt"/>
              </a:rPr>
              <a:t>ỡ</a:t>
            </a:r>
            <a:r>
              <a:rPr lang="en-US" altLang="en-US" sz="2400" b="1" dirty="0">
                <a:solidFill>
                  <a:srgbClr val="0000FF"/>
                </a:solidFill>
                <a:latin typeface="+mj-lt"/>
              </a:rPr>
              <a:t> b</a:t>
            </a:r>
            <a:r>
              <a:rPr lang="vi-VN" altLang="en-US" sz="2400" b="1" dirty="0">
                <a:solidFill>
                  <a:srgbClr val="0000FF"/>
                </a:solidFill>
                <a:latin typeface="+mj-lt"/>
              </a:rPr>
              <a:t>ước</a:t>
            </a:r>
            <a:r>
              <a:rPr lang="en-US" altLang="en-US" sz="2400" b="1" dirty="0">
                <a:solidFill>
                  <a:srgbClr val="0000FF"/>
                </a:solidFill>
                <a:latin typeface="+mj-lt"/>
              </a:rPr>
              <a:t> Gian nan chi k</a:t>
            </a:r>
            <a:r>
              <a:rPr lang="vi-VN" altLang="en-US" sz="2400" b="1" dirty="0">
                <a:solidFill>
                  <a:srgbClr val="0000FF"/>
                </a:solidFill>
                <a:latin typeface="+mj-lt"/>
              </a:rPr>
              <a:t>ể</a:t>
            </a:r>
            <a:r>
              <a:rPr lang="en-US" altLang="en-US" sz="2400" b="1" dirty="0">
                <a:solidFill>
                  <a:srgbClr val="0000FF"/>
                </a:solidFill>
                <a:latin typeface="+mj-lt"/>
              </a:rPr>
              <a:t> vi</a:t>
            </a:r>
            <a:r>
              <a:rPr lang="vi-VN" altLang="en-US" sz="2400" b="1" dirty="0">
                <a:solidFill>
                  <a:srgbClr val="0000FF"/>
                </a:solidFill>
                <a:latin typeface="+mj-lt"/>
              </a:rPr>
              <a:t>ệc</a:t>
            </a:r>
            <a:r>
              <a:rPr lang="en-US" altLang="en-US" sz="2400" b="1" dirty="0">
                <a:solidFill>
                  <a:srgbClr val="0000FF"/>
                </a:solidFill>
                <a:latin typeface="+mj-lt"/>
              </a:rPr>
              <a:t> c</a:t>
            </a:r>
            <a:r>
              <a:rPr lang="vi-VN" altLang="en-US" sz="2400" b="1" dirty="0">
                <a:solidFill>
                  <a:srgbClr val="0000FF"/>
                </a:solidFill>
                <a:latin typeface="+mj-lt"/>
              </a:rPr>
              <a:t>ỏn</a:t>
            </a:r>
            <a:r>
              <a:rPr lang="en-US" altLang="en-US" sz="2400" b="1" dirty="0">
                <a:solidFill>
                  <a:srgbClr val="0000FF"/>
                </a:solidFill>
                <a:latin typeface="+mj-lt"/>
              </a:rPr>
              <a:t> con” </a:t>
            </a:r>
            <a:r>
              <a:rPr lang="vi-VN" altLang="en-US" sz="2400" b="1" dirty="0">
                <a:solidFill>
                  <a:srgbClr val="0000FF"/>
                </a:solidFill>
                <a:latin typeface="+mj-lt"/>
              </a:rPr>
              <a:t>đã</a:t>
            </a:r>
            <a:r>
              <a:rPr lang="en-US" altLang="en-US" sz="2400" b="1" dirty="0">
                <a:solidFill>
                  <a:srgbClr val="0000FF"/>
                </a:solidFill>
                <a:latin typeface="+mj-lt"/>
              </a:rPr>
              <a:t> s</a:t>
            </a:r>
            <a:r>
              <a:rPr lang="vi-VN" altLang="en-US" sz="2400" b="1" dirty="0">
                <a:solidFill>
                  <a:srgbClr val="0000FF"/>
                </a:solidFill>
                <a:latin typeface="+mj-lt"/>
              </a:rPr>
              <a:t>ử</a:t>
            </a:r>
            <a:r>
              <a:rPr lang="en-US" altLang="en-US" sz="2400" b="1" dirty="0">
                <a:solidFill>
                  <a:srgbClr val="0000FF"/>
                </a:solidFill>
                <a:latin typeface="+mj-lt"/>
              </a:rPr>
              <a:t> d</a:t>
            </a:r>
            <a:r>
              <a:rPr lang="vi-VN" altLang="en-US" sz="2400" b="1" dirty="0">
                <a:solidFill>
                  <a:srgbClr val="0000FF"/>
                </a:solidFill>
                <a:latin typeface="+mj-lt"/>
              </a:rPr>
              <a:t>ụng</a:t>
            </a:r>
            <a:r>
              <a:rPr lang="en-US" altLang="en-US" sz="2400" b="1" dirty="0">
                <a:solidFill>
                  <a:srgbClr val="0000FF"/>
                </a:solidFill>
                <a:latin typeface="+mj-lt"/>
              </a:rPr>
              <a:t> bi</a:t>
            </a:r>
            <a:r>
              <a:rPr lang="vi-VN" altLang="en-US" sz="2400" b="1" dirty="0">
                <a:solidFill>
                  <a:srgbClr val="0000FF"/>
                </a:solidFill>
                <a:latin typeface="+mj-lt"/>
              </a:rPr>
              <a:t>ện</a:t>
            </a:r>
            <a:r>
              <a:rPr lang="en-US" altLang="en-US" sz="2400" b="1" dirty="0">
                <a:solidFill>
                  <a:srgbClr val="0000FF"/>
                </a:solidFill>
                <a:latin typeface="+mj-lt"/>
              </a:rPr>
              <a:t> </a:t>
            </a:r>
            <a:r>
              <a:rPr lang="en-US" altLang="en-US" sz="2400" b="1" dirty="0" err="1">
                <a:solidFill>
                  <a:srgbClr val="0000FF"/>
                </a:solidFill>
                <a:latin typeface="+mj-lt"/>
              </a:rPr>
              <a:t>ph</a:t>
            </a:r>
            <a:r>
              <a:rPr lang="vi-VN" altLang="en-US" sz="2400" b="1" dirty="0">
                <a:solidFill>
                  <a:srgbClr val="0000FF"/>
                </a:solidFill>
                <a:latin typeface="+mj-lt"/>
              </a:rPr>
              <a:t>áp</a:t>
            </a:r>
            <a:r>
              <a:rPr lang="en-US" altLang="en-US" sz="2400" b="1" dirty="0">
                <a:solidFill>
                  <a:srgbClr val="0000FF"/>
                </a:solidFill>
                <a:latin typeface="+mj-lt"/>
              </a:rPr>
              <a:t> </a:t>
            </a:r>
            <a:r>
              <a:rPr lang="en-US" altLang="en-US" sz="2400" b="1" dirty="0" err="1">
                <a:solidFill>
                  <a:srgbClr val="0000FF"/>
                </a:solidFill>
                <a:latin typeface="+mj-lt"/>
              </a:rPr>
              <a:t>tu</a:t>
            </a:r>
            <a:r>
              <a:rPr lang="en-US" altLang="en-US" sz="2400" b="1" dirty="0">
                <a:solidFill>
                  <a:srgbClr val="0000FF"/>
                </a:solidFill>
                <a:latin typeface="+mj-lt"/>
              </a:rPr>
              <a:t> t</a:t>
            </a:r>
            <a:r>
              <a:rPr lang="vi-VN" altLang="en-US" sz="2400" b="1" dirty="0">
                <a:solidFill>
                  <a:srgbClr val="0000FF"/>
                </a:solidFill>
                <a:latin typeface="+mj-lt"/>
              </a:rPr>
              <a:t>ừ</a:t>
            </a:r>
            <a:r>
              <a:rPr lang="en-US" altLang="en-US" sz="2400" b="1" dirty="0">
                <a:solidFill>
                  <a:srgbClr val="0000FF"/>
                </a:solidFill>
                <a:latin typeface="+mj-lt"/>
              </a:rPr>
              <a:t> n</a:t>
            </a:r>
            <a:r>
              <a:rPr lang="vi-VN" altLang="en-US" sz="2400" b="1" dirty="0">
                <a:solidFill>
                  <a:srgbClr val="0000FF"/>
                </a:solidFill>
                <a:latin typeface="+mj-lt"/>
              </a:rPr>
              <a:t>ào</a:t>
            </a:r>
            <a:r>
              <a:rPr lang="en-US" altLang="en-US" sz="2400" b="1" dirty="0">
                <a:solidFill>
                  <a:srgbClr val="0000FF"/>
                </a:solidFill>
                <a:latin typeface="+mj-lt"/>
              </a:rPr>
              <a:t>?</a:t>
            </a:r>
            <a:endParaRPr lang="vi-VN" altLang="en-US" sz="2400" b="1" dirty="0">
              <a:solidFill>
                <a:srgbClr val="0000FF"/>
              </a:solidFill>
              <a:latin typeface="+mj-lt"/>
            </a:endParaRPr>
          </a:p>
        </p:txBody>
      </p:sp>
      <p:grpSp>
        <p:nvGrpSpPr>
          <p:cNvPr id="26644" name="Group 20">
            <a:extLst>
              <a:ext uri="{FF2B5EF4-FFF2-40B4-BE49-F238E27FC236}">
                <a16:creationId xmlns:a16="http://schemas.microsoft.com/office/drawing/2014/main" id="{1E59673B-99C0-4085-B2EA-883C44D149AE}"/>
              </a:ext>
            </a:extLst>
          </p:cNvPr>
          <p:cNvGrpSpPr>
            <a:grpSpLocks/>
          </p:cNvGrpSpPr>
          <p:nvPr/>
        </p:nvGrpSpPr>
        <p:grpSpPr bwMode="auto">
          <a:xfrm>
            <a:off x="4520611" y="839333"/>
            <a:ext cx="3657124" cy="536505"/>
            <a:chOff x="1872" y="444"/>
            <a:chExt cx="2304" cy="338"/>
          </a:xfrm>
        </p:grpSpPr>
        <p:sp>
          <p:nvSpPr>
            <p:cNvPr id="26894" name="AutoShape 21">
              <a:hlinkClick r:id="" action="ppaction://noaction" highlightClick="1"/>
              <a:extLst>
                <a:ext uri="{FF2B5EF4-FFF2-40B4-BE49-F238E27FC236}">
                  <a16:creationId xmlns:a16="http://schemas.microsoft.com/office/drawing/2014/main" id="{E75006CD-C07C-458A-8DB4-AAE4C489151F}"/>
                </a:ext>
              </a:extLst>
            </p:cNvPr>
            <p:cNvSpPr>
              <a:spLocks noChangeArrowheads="1"/>
            </p:cNvSpPr>
            <p:nvPr/>
          </p:nvSpPr>
          <p:spPr bwMode="auto">
            <a:xfrm>
              <a:off x="2640"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5" name="AutoShape 22">
              <a:hlinkClick r:id="" action="ppaction://noaction" highlightClick="1"/>
              <a:extLst>
                <a:ext uri="{FF2B5EF4-FFF2-40B4-BE49-F238E27FC236}">
                  <a16:creationId xmlns:a16="http://schemas.microsoft.com/office/drawing/2014/main" id="{E04B6B68-AE57-45B7-9DBF-BF056AB56362}"/>
                </a:ext>
              </a:extLst>
            </p:cNvPr>
            <p:cNvSpPr>
              <a:spLocks noChangeArrowheads="1"/>
            </p:cNvSpPr>
            <p:nvPr/>
          </p:nvSpPr>
          <p:spPr bwMode="auto">
            <a:xfrm>
              <a:off x="3024"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6" name="AutoShape 23" descr="18200">
              <a:hlinkClick r:id="" action="ppaction://noaction" highlightClick="1"/>
              <a:extLst>
                <a:ext uri="{FF2B5EF4-FFF2-40B4-BE49-F238E27FC236}">
                  <a16:creationId xmlns:a16="http://schemas.microsoft.com/office/drawing/2014/main" id="{29136DA1-AF4A-4AAB-88B2-F16DF923E53E}"/>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97" name="AutoShape 24">
              <a:hlinkClick r:id="" action="ppaction://noaction" highlightClick="1"/>
              <a:extLst>
                <a:ext uri="{FF2B5EF4-FFF2-40B4-BE49-F238E27FC236}">
                  <a16:creationId xmlns:a16="http://schemas.microsoft.com/office/drawing/2014/main" id="{8344483F-8C1E-486C-AB03-D29D7B8067A3}"/>
                </a:ext>
              </a:extLst>
            </p:cNvPr>
            <p:cNvSpPr>
              <a:spLocks noChangeArrowheads="1"/>
            </p:cNvSpPr>
            <p:nvPr/>
          </p:nvSpPr>
          <p:spPr bwMode="auto">
            <a:xfrm>
              <a:off x="3792"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8" name="AutoShape 25">
              <a:hlinkClick r:id="" action="ppaction://noaction" highlightClick="1"/>
              <a:extLst>
                <a:ext uri="{FF2B5EF4-FFF2-40B4-BE49-F238E27FC236}">
                  <a16:creationId xmlns:a16="http://schemas.microsoft.com/office/drawing/2014/main" id="{A8118D09-8B06-4ED5-BFDD-F97362BA9937}"/>
                </a:ext>
              </a:extLst>
            </p:cNvPr>
            <p:cNvSpPr>
              <a:spLocks noChangeArrowheads="1"/>
            </p:cNvSpPr>
            <p:nvPr/>
          </p:nvSpPr>
          <p:spPr bwMode="auto">
            <a:xfrm>
              <a:off x="1872"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9" name="AutoShape 26">
              <a:hlinkClick r:id="" action="ppaction://noaction" highlightClick="1"/>
              <a:extLst>
                <a:ext uri="{FF2B5EF4-FFF2-40B4-BE49-F238E27FC236}">
                  <a16:creationId xmlns:a16="http://schemas.microsoft.com/office/drawing/2014/main" id="{3B4D952E-F97A-4467-B9DB-141A2B9914C9}"/>
                </a:ext>
              </a:extLst>
            </p:cNvPr>
            <p:cNvSpPr>
              <a:spLocks noChangeArrowheads="1"/>
            </p:cNvSpPr>
            <p:nvPr/>
          </p:nvSpPr>
          <p:spPr bwMode="auto">
            <a:xfrm>
              <a:off x="2256"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5" name="Group 27">
            <a:extLst>
              <a:ext uri="{FF2B5EF4-FFF2-40B4-BE49-F238E27FC236}">
                <a16:creationId xmlns:a16="http://schemas.microsoft.com/office/drawing/2014/main" id="{1CE8A07A-2920-42F1-A630-C95F1631BBE3}"/>
              </a:ext>
            </a:extLst>
          </p:cNvPr>
          <p:cNvGrpSpPr>
            <a:grpSpLocks/>
          </p:cNvGrpSpPr>
          <p:nvPr/>
        </p:nvGrpSpPr>
        <p:grpSpPr bwMode="auto">
          <a:xfrm>
            <a:off x="6349173" y="1905992"/>
            <a:ext cx="3047603" cy="533331"/>
            <a:chOff x="3024" y="1116"/>
            <a:chExt cx="1920" cy="336"/>
          </a:xfrm>
        </p:grpSpPr>
        <p:sp>
          <p:nvSpPr>
            <p:cNvPr id="26889" name="AutoShape 28" descr="18200">
              <a:hlinkClick r:id="" action="ppaction://noaction" highlightClick="1"/>
              <a:extLst>
                <a:ext uri="{FF2B5EF4-FFF2-40B4-BE49-F238E27FC236}">
                  <a16:creationId xmlns:a16="http://schemas.microsoft.com/office/drawing/2014/main" id="{1EF1AF71-E1B7-4164-BC2C-7D3C9DA11A38}"/>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90" name="AutoShape 29">
              <a:hlinkClick r:id="" action="ppaction://noaction" highlightClick="1"/>
              <a:extLst>
                <a:ext uri="{FF2B5EF4-FFF2-40B4-BE49-F238E27FC236}">
                  <a16:creationId xmlns:a16="http://schemas.microsoft.com/office/drawing/2014/main" id="{8F848BDD-0BEA-40FB-9BC7-ACF23176C30B}"/>
                </a:ext>
              </a:extLst>
            </p:cNvPr>
            <p:cNvSpPr>
              <a:spLocks noChangeArrowheads="1"/>
            </p:cNvSpPr>
            <p:nvPr/>
          </p:nvSpPr>
          <p:spPr bwMode="auto">
            <a:xfrm>
              <a:off x="3792"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1" name="AutoShape 30">
              <a:hlinkClick r:id="" action="ppaction://noaction" highlightClick="1"/>
              <a:extLst>
                <a:ext uri="{FF2B5EF4-FFF2-40B4-BE49-F238E27FC236}">
                  <a16:creationId xmlns:a16="http://schemas.microsoft.com/office/drawing/2014/main" id="{AB9F5E16-88F7-4571-B194-C443440712D7}"/>
                </a:ext>
              </a:extLst>
            </p:cNvPr>
            <p:cNvSpPr>
              <a:spLocks noChangeArrowheads="1"/>
            </p:cNvSpPr>
            <p:nvPr/>
          </p:nvSpPr>
          <p:spPr bwMode="auto">
            <a:xfrm>
              <a:off x="4176"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2" name="AutoShape 31">
              <a:hlinkClick r:id="" action="ppaction://noaction" highlightClick="1"/>
              <a:extLst>
                <a:ext uri="{FF2B5EF4-FFF2-40B4-BE49-F238E27FC236}">
                  <a16:creationId xmlns:a16="http://schemas.microsoft.com/office/drawing/2014/main" id="{C3AC8F86-A7B2-4ED7-95F9-B6C03A25647F}"/>
                </a:ext>
              </a:extLst>
            </p:cNvPr>
            <p:cNvSpPr>
              <a:spLocks noChangeArrowheads="1"/>
            </p:cNvSpPr>
            <p:nvPr/>
          </p:nvSpPr>
          <p:spPr bwMode="auto">
            <a:xfrm>
              <a:off x="4560"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93" name="AutoShape 32">
              <a:hlinkClick r:id="" action="ppaction://noaction" highlightClick="1"/>
              <a:extLst>
                <a:ext uri="{FF2B5EF4-FFF2-40B4-BE49-F238E27FC236}">
                  <a16:creationId xmlns:a16="http://schemas.microsoft.com/office/drawing/2014/main" id="{703BEBD9-774A-4FAB-8D7B-D8C5E1CAD2AA}"/>
                </a:ext>
              </a:extLst>
            </p:cNvPr>
            <p:cNvSpPr>
              <a:spLocks noChangeArrowheads="1"/>
            </p:cNvSpPr>
            <p:nvPr/>
          </p:nvSpPr>
          <p:spPr bwMode="auto">
            <a:xfrm>
              <a:off x="3024"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6" name="Group 33">
            <a:extLst>
              <a:ext uri="{FF2B5EF4-FFF2-40B4-BE49-F238E27FC236}">
                <a16:creationId xmlns:a16="http://schemas.microsoft.com/office/drawing/2014/main" id="{5428B10E-A58C-4A23-A1BE-EEBA8A507E1D}"/>
              </a:ext>
            </a:extLst>
          </p:cNvPr>
          <p:cNvGrpSpPr>
            <a:grpSpLocks/>
          </p:cNvGrpSpPr>
          <p:nvPr/>
        </p:nvGrpSpPr>
        <p:grpSpPr bwMode="auto">
          <a:xfrm>
            <a:off x="5739652" y="4029793"/>
            <a:ext cx="3657124" cy="542854"/>
            <a:chOff x="2640" y="2454"/>
            <a:chExt cx="2304" cy="342"/>
          </a:xfrm>
        </p:grpSpPr>
        <p:sp>
          <p:nvSpPr>
            <p:cNvPr id="26883" name="AutoShape 34">
              <a:hlinkClick r:id="" action="ppaction://noaction" highlightClick="1"/>
              <a:extLst>
                <a:ext uri="{FF2B5EF4-FFF2-40B4-BE49-F238E27FC236}">
                  <a16:creationId xmlns:a16="http://schemas.microsoft.com/office/drawing/2014/main" id="{244397F3-328E-49D7-B71D-60B08853D07B}"/>
                </a:ext>
              </a:extLst>
            </p:cNvPr>
            <p:cNvSpPr>
              <a:spLocks noChangeArrowheads="1"/>
            </p:cNvSpPr>
            <p:nvPr/>
          </p:nvSpPr>
          <p:spPr bwMode="auto">
            <a:xfrm>
              <a:off x="264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4" name="AutoShape 35">
              <a:hlinkClick r:id="" action="ppaction://noaction" highlightClick="1"/>
              <a:extLst>
                <a:ext uri="{FF2B5EF4-FFF2-40B4-BE49-F238E27FC236}">
                  <a16:creationId xmlns:a16="http://schemas.microsoft.com/office/drawing/2014/main" id="{6AC4D37E-BBB7-4496-8A30-DFC7DA8FDF2E}"/>
                </a:ext>
              </a:extLst>
            </p:cNvPr>
            <p:cNvSpPr>
              <a:spLocks noChangeArrowheads="1"/>
            </p:cNvSpPr>
            <p:nvPr/>
          </p:nvSpPr>
          <p:spPr bwMode="auto">
            <a:xfrm>
              <a:off x="3024"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5" name="AutoShape 36" descr="18200">
              <a:hlinkClick r:id="" action="ppaction://noaction" highlightClick="1"/>
              <a:extLst>
                <a:ext uri="{FF2B5EF4-FFF2-40B4-BE49-F238E27FC236}">
                  <a16:creationId xmlns:a16="http://schemas.microsoft.com/office/drawing/2014/main" id="{528B8A4B-1195-4485-95E5-E706EC280DA5}"/>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86" name="AutoShape 37">
              <a:hlinkClick r:id="" action="ppaction://noaction" highlightClick="1"/>
              <a:extLst>
                <a:ext uri="{FF2B5EF4-FFF2-40B4-BE49-F238E27FC236}">
                  <a16:creationId xmlns:a16="http://schemas.microsoft.com/office/drawing/2014/main" id="{BE6C134E-7067-463C-8D66-119CA990037E}"/>
                </a:ext>
              </a:extLst>
            </p:cNvPr>
            <p:cNvSpPr>
              <a:spLocks noChangeArrowheads="1"/>
            </p:cNvSpPr>
            <p:nvPr/>
          </p:nvSpPr>
          <p:spPr bwMode="auto">
            <a:xfrm>
              <a:off x="3792"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7" name="AutoShape 38">
              <a:hlinkClick r:id="" action="ppaction://noaction" highlightClick="1"/>
              <a:extLst>
                <a:ext uri="{FF2B5EF4-FFF2-40B4-BE49-F238E27FC236}">
                  <a16:creationId xmlns:a16="http://schemas.microsoft.com/office/drawing/2014/main" id="{63F1D240-7997-4D54-A0E1-C8C2D37572C3}"/>
                </a:ext>
              </a:extLst>
            </p:cNvPr>
            <p:cNvSpPr>
              <a:spLocks noChangeArrowheads="1"/>
            </p:cNvSpPr>
            <p:nvPr/>
          </p:nvSpPr>
          <p:spPr bwMode="auto">
            <a:xfrm>
              <a:off x="4176"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8" name="AutoShape 39">
              <a:hlinkClick r:id="" action="ppaction://noaction" highlightClick="1"/>
              <a:extLst>
                <a:ext uri="{FF2B5EF4-FFF2-40B4-BE49-F238E27FC236}">
                  <a16:creationId xmlns:a16="http://schemas.microsoft.com/office/drawing/2014/main" id="{14279FB2-8718-4206-AC85-C0F8F21340A4}"/>
                </a:ext>
              </a:extLst>
            </p:cNvPr>
            <p:cNvSpPr>
              <a:spLocks noChangeArrowheads="1"/>
            </p:cNvSpPr>
            <p:nvPr/>
          </p:nvSpPr>
          <p:spPr bwMode="auto">
            <a:xfrm>
              <a:off x="456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47" name="Group 40">
            <a:extLst>
              <a:ext uri="{FF2B5EF4-FFF2-40B4-BE49-F238E27FC236}">
                <a16:creationId xmlns:a16="http://schemas.microsoft.com/office/drawing/2014/main" id="{F6D33A9D-5E7E-4E76-89BC-D56F86265E2F}"/>
              </a:ext>
            </a:extLst>
          </p:cNvPr>
          <p:cNvGrpSpPr>
            <a:grpSpLocks/>
          </p:cNvGrpSpPr>
          <p:nvPr/>
        </p:nvGrpSpPr>
        <p:grpSpPr bwMode="auto">
          <a:xfrm>
            <a:off x="5739652" y="4563121"/>
            <a:ext cx="4266644" cy="533331"/>
            <a:chOff x="2640" y="2790"/>
            <a:chExt cx="2688" cy="336"/>
          </a:xfrm>
        </p:grpSpPr>
        <p:sp>
          <p:nvSpPr>
            <p:cNvPr id="26876" name="AutoShape 41">
              <a:hlinkClick r:id="" action="ppaction://noaction" highlightClick="1"/>
              <a:extLst>
                <a:ext uri="{FF2B5EF4-FFF2-40B4-BE49-F238E27FC236}">
                  <a16:creationId xmlns:a16="http://schemas.microsoft.com/office/drawing/2014/main" id="{CDE241B4-EC10-4120-B4E3-A19DEE6A8085}"/>
                </a:ext>
              </a:extLst>
            </p:cNvPr>
            <p:cNvSpPr>
              <a:spLocks noChangeArrowheads="1"/>
            </p:cNvSpPr>
            <p:nvPr/>
          </p:nvSpPr>
          <p:spPr bwMode="auto">
            <a:xfrm>
              <a:off x="264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7" name="AutoShape 42">
              <a:hlinkClick r:id="" action="ppaction://noaction" highlightClick="1"/>
              <a:extLst>
                <a:ext uri="{FF2B5EF4-FFF2-40B4-BE49-F238E27FC236}">
                  <a16:creationId xmlns:a16="http://schemas.microsoft.com/office/drawing/2014/main" id="{B85DF1BB-8593-45A8-9D4F-195CC02E9735}"/>
                </a:ext>
              </a:extLst>
            </p:cNvPr>
            <p:cNvSpPr>
              <a:spLocks noChangeArrowheads="1"/>
            </p:cNvSpPr>
            <p:nvPr/>
          </p:nvSpPr>
          <p:spPr bwMode="auto">
            <a:xfrm>
              <a:off x="302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8" name="AutoShape 43" descr="18200">
              <a:hlinkClick r:id="" action="ppaction://noaction" highlightClick="1"/>
              <a:extLst>
                <a:ext uri="{FF2B5EF4-FFF2-40B4-BE49-F238E27FC236}">
                  <a16:creationId xmlns:a16="http://schemas.microsoft.com/office/drawing/2014/main" id="{099EC1D9-77B9-4B84-A7FD-85F4FE9A0BB0}"/>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79" name="AutoShape 44">
              <a:hlinkClick r:id="" action="ppaction://noaction" highlightClick="1"/>
              <a:extLst>
                <a:ext uri="{FF2B5EF4-FFF2-40B4-BE49-F238E27FC236}">
                  <a16:creationId xmlns:a16="http://schemas.microsoft.com/office/drawing/2014/main" id="{EA1D5C64-8A2C-43B9-98A1-32751123A428}"/>
                </a:ext>
              </a:extLst>
            </p:cNvPr>
            <p:cNvSpPr>
              <a:spLocks noChangeArrowheads="1"/>
            </p:cNvSpPr>
            <p:nvPr/>
          </p:nvSpPr>
          <p:spPr bwMode="auto">
            <a:xfrm>
              <a:off x="3792"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0" name="AutoShape 45">
              <a:hlinkClick r:id="" action="ppaction://noaction" highlightClick="1"/>
              <a:extLst>
                <a:ext uri="{FF2B5EF4-FFF2-40B4-BE49-F238E27FC236}">
                  <a16:creationId xmlns:a16="http://schemas.microsoft.com/office/drawing/2014/main" id="{FA27D73D-DBB9-4620-9399-D1527757A082}"/>
                </a:ext>
              </a:extLst>
            </p:cNvPr>
            <p:cNvSpPr>
              <a:spLocks noChangeArrowheads="1"/>
            </p:cNvSpPr>
            <p:nvPr/>
          </p:nvSpPr>
          <p:spPr bwMode="auto">
            <a:xfrm>
              <a:off x="4176"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1" name="AutoShape 46">
              <a:hlinkClick r:id="" action="ppaction://noaction" highlightClick="1"/>
              <a:extLst>
                <a:ext uri="{FF2B5EF4-FFF2-40B4-BE49-F238E27FC236}">
                  <a16:creationId xmlns:a16="http://schemas.microsoft.com/office/drawing/2014/main" id="{6E1430E2-BB60-42D3-96FF-A2AE639004FE}"/>
                </a:ext>
              </a:extLst>
            </p:cNvPr>
            <p:cNvSpPr>
              <a:spLocks noChangeArrowheads="1"/>
            </p:cNvSpPr>
            <p:nvPr/>
          </p:nvSpPr>
          <p:spPr bwMode="auto">
            <a:xfrm>
              <a:off x="456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82" name="AutoShape 47">
              <a:hlinkClick r:id="" action="ppaction://noaction" highlightClick="1"/>
              <a:extLst>
                <a:ext uri="{FF2B5EF4-FFF2-40B4-BE49-F238E27FC236}">
                  <a16:creationId xmlns:a16="http://schemas.microsoft.com/office/drawing/2014/main" id="{99A73F25-1B0B-44A6-B3D8-A300AF711BB5}"/>
                </a:ext>
              </a:extLst>
            </p:cNvPr>
            <p:cNvSpPr>
              <a:spLocks noChangeArrowheads="1"/>
            </p:cNvSpPr>
            <p:nvPr/>
          </p:nvSpPr>
          <p:spPr bwMode="auto">
            <a:xfrm>
              <a:off x="494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2800" b="1">
                <a:solidFill>
                  <a:srgbClr val="0033CC"/>
                </a:solidFill>
                <a:latin typeface="+mj-lt"/>
              </a:endParaRPr>
            </a:p>
          </p:txBody>
        </p:sp>
      </p:grpSp>
      <p:sp>
        <p:nvSpPr>
          <p:cNvPr id="46128" name="AutoShape 48">
            <a:extLst>
              <a:ext uri="{FF2B5EF4-FFF2-40B4-BE49-F238E27FC236}">
                <a16:creationId xmlns:a16="http://schemas.microsoft.com/office/drawing/2014/main" id="{B7757345-8523-46FF-BC4C-627D5D623925}"/>
              </a:ext>
            </a:extLst>
          </p:cNvPr>
          <p:cNvSpPr>
            <a:spLocks noChangeArrowheads="1"/>
          </p:cNvSpPr>
          <p:nvPr/>
        </p:nvSpPr>
        <p:spPr bwMode="auto">
          <a:xfrm>
            <a:off x="9752330" y="5029785"/>
            <a:ext cx="838091" cy="609521"/>
          </a:xfrm>
          <a:prstGeom prst="star5">
            <a:avLst/>
          </a:prstGeom>
          <a:solidFill>
            <a:srgbClr val="FFFF00"/>
          </a:solidFill>
          <a:ln w="9525">
            <a:solidFill>
              <a:srgbClr val="FF0000"/>
            </a:solidFill>
            <a:miter lim="800000"/>
            <a:headEnd/>
            <a:tailEnd/>
          </a:ln>
          <a:effectLst/>
        </p:spPr>
        <p:txBody>
          <a:bodyPr wrap="none" anchor="ctr"/>
          <a:lstStyle/>
          <a:p>
            <a:pPr algn="ctr" eaLnBrk="1" hangingPunct="1">
              <a:defRPr/>
            </a:pPr>
            <a:r>
              <a:rPr lang="vi-VN" sz="1500" b="1">
                <a:solidFill>
                  <a:srgbClr val="006600"/>
                </a:solidFill>
                <a:latin typeface="+mj-lt"/>
                <a:cs typeface="Arial" charset="0"/>
              </a:rPr>
              <a:t>Dọc</a:t>
            </a:r>
          </a:p>
        </p:txBody>
      </p:sp>
      <p:sp>
        <p:nvSpPr>
          <p:cNvPr id="26649" name="WordArt 49" descr="00000144">
            <a:extLst>
              <a:ext uri="{FF2B5EF4-FFF2-40B4-BE49-F238E27FC236}">
                <a16:creationId xmlns:a16="http://schemas.microsoft.com/office/drawing/2014/main" id="{D530D384-6058-489B-8D1B-593AD129A27D}"/>
              </a:ext>
            </a:extLst>
          </p:cNvPr>
          <p:cNvSpPr>
            <a:spLocks noChangeArrowheads="1" noChangeShapeType="1" noTextEdit="1"/>
          </p:cNvSpPr>
          <p:nvPr/>
        </p:nvSpPr>
        <p:spPr bwMode="auto">
          <a:xfrm>
            <a:off x="1904752" y="45684"/>
            <a:ext cx="8380909" cy="533331"/>
          </a:xfrm>
          <a:prstGeom prst="rect">
            <a:avLst/>
          </a:prstGeom>
        </p:spPr>
        <p:txBody>
          <a:bodyPr wrap="none" fromWordArt="1">
            <a:prstTxWarp prst="textPlain">
              <a:avLst>
                <a:gd name="adj" fmla="val 50000"/>
              </a:avLst>
            </a:prstTxWarp>
            <a:scene3d>
              <a:camera prst="legacyPerspectiveTop"/>
              <a:lightRig rig="legacyFlat3" dir="b"/>
            </a:scene3d>
            <a:sp3d extrusionH="121893000" prstMaterial="legacyMatte">
              <a:extrusionClr>
                <a:srgbClr val="FFFF99"/>
              </a:extrusionClr>
              <a:contourClr>
                <a:srgbClr val="FFFFFF"/>
              </a:contourClr>
            </a:sp3d>
          </a:bodyPr>
          <a:lstStyle/>
          <a:p>
            <a:pPr algn="ctr"/>
            <a:r>
              <a:rPr lang="vi-VN" sz="2800" kern="10">
                <a:ln w="9525">
                  <a:round/>
                  <a:headEnd/>
                  <a:tailEnd/>
                </a:ln>
                <a:blipFill dpi="0" rotWithShape="1">
                  <a:blip r:embed="rId5"/>
                  <a:srcRect/>
                  <a:stretch>
                    <a:fillRect/>
                  </a:stretch>
                </a:blipFill>
                <a:latin typeface="+mj-lt"/>
                <a:ea typeface="+mj-lt"/>
                <a:cs typeface="+mj-lt"/>
              </a:rPr>
              <a:t>TRÒ CHƠI Ô CHỮ</a:t>
            </a:r>
            <a:endParaRPr lang="en-SG" sz="2800" kern="10">
              <a:ln w="9525">
                <a:round/>
                <a:headEnd/>
                <a:tailEnd/>
              </a:ln>
              <a:blipFill dpi="0" rotWithShape="1">
                <a:blip r:embed="rId5"/>
                <a:srcRect/>
                <a:stretch>
                  <a:fillRect/>
                </a:stretch>
              </a:blipFill>
              <a:latin typeface="+mj-lt"/>
              <a:ea typeface="+mj-lt"/>
              <a:cs typeface="+mj-lt"/>
            </a:endParaRPr>
          </a:p>
        </p:txBody>
      </p:sp>
      <p:grpSp>
        <p:nvGrpSpPr>
          <p:cNvPr id="26650" name="Group 50">
            <a:extLst>
              <a:ext uri="{FF2B5EF4-FFF2-40B4-BE49-F238E27FC236}">
                <a16:creationId xmlns:a16="http://schemas.microsoft.com/office/drawing/2014/main" id="{82326AD4-625A-44B4-9A71-AEA94F6BA6D6}"/>
              </a:ext>
            </a:extLst>
          </p:cNvPr>
          <p:cNvGrpSpPr>
            <a:grpSpLocks/>
          </p:cNvGrpSpPr>
          <p:nvPr/>
        </p:nvGrpSpPr>
        <p:grpSpPr bwMode="auto">
          <a:xfrm>
            <a:off x="2692049" y="1372662"/>
            <a:ext cx="6095206" cy="533331"/>
            <a:chOff x="720" y="780"/>
            <a:chExt cx="3840" cy="336"/>
          </a:xfrm>
        </p:grpSpPr>
        <p:sp>
          <p:nvSpPr>
            <p:cNvPr id="26866" name="AutoShape 51">
              <a:hlinkClick r:id="" action="ppaction://noaction" highlightClick="1"/>
              <a:extLst>
                <a:ext uri="{FF2B5EF4-FFF2-40B4-BE49-F238E27FC236}">
                  <a16:creationId xmlns:a16="http://schemas.microsoft.com/office/drawing/2014/main" id="{F6D1E70D-52F7-4B7E-A89B-3AB6DFFAD78E}"/>
                </a:ext>
              </a:extLst>
            </p:cNvPr>
            <p:cNvSpPr>
              <a:spLocks noChangeArrowheads="1"/>
            </p:cNvSpPr>
            <p:nvPr/>
          </p:nvSpPr>
          <p:spPr bwMode="auto">
            <a:xfrm>
              <a:off x="225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7" name="AutoShape 52">
              <a:hlinkClick r:id="" action="ppaction://noaction" highlightClick="1"/>
              <a:extLst>
                <a:ext uri="{FF2B5EF4-FFF2-40B4-BE49-F238E27FC236}">
                  <a16:creationId xmlns:a16="http://schemas.microsoft.com/office/drawing/2014/main" id="{595AD645-CD7B-495F-A82C-A9E05EDB7920}"/>
                </a:ext>
              </a:extLst>
            </p:cNvPr>
            <p:cNvSpPr>
              <a:spLocks noChangeArrowheads="1"/>
            </p:cNvSpPr>
            <p:nvPr/>
          </p:nvSpPr>
          <p:spPr bwMode="auto">
            <a:xfrm>
              <a:off x="264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8" name="AutoShape 53">
              <a:hlinkClick r:id="" action="ppaction://noaction" highlightClick="1"/>
              <a:extLst>
                <a:ext uri="{FF2B5EF4-FFF2-40B4-BE49-F238E27FC236}">
                  <a16:creationId xmlns:a16="http://schemas.microsoft.com/office/drawing/2014/main" id="{6E7F7274-C67B-4498-8034-10B1E2C0CA89}"/>
                </a:ext>
              </a:extLst>
            </p:cNvPr>
            <p:cNvSpPr>
              <a:spLocks noChangeArrowheads="1"/>
            </p:cNvSpPr>
            <p:nvPr/>
          </p:nvSpPr>
          <p:spPr bwMode="auto">
            <a:xfrm>
              <a:off x="302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9" name="AutoShape 54" descr="18200">
              <a:hlinkClick r:id="" action="ppaction://noaction" highlightClick="1"/>
              <a:extLst>
                <a:ext uri="{FF2B5EF4-FFF2-40B4-BE49-F238E27FC236}">
                  <a16:creationId xmlns:a16="http://schemas.microsoft.com/office/drawing/2014/main" id="{94BA2609-A611-419D-A74E-EBA7B3BCF5BF}"/>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70" name="AutoShape 55">
              <a:hlinkClick r:id="" action="ppaction://noaction" highlightClick="1"/>
              <a:extLst>
                <a:ext uri="{FF2B5EF4-FFF2-40B4-BE49-F238E27FC236}">
                  <a16:creationId xmlns:a16="http://schemas.microsoft.com/office/drawing/2014/main" id="{8B4BC4EC-10FA-4278-8329-CA4DFD734D76}"/>
                </a:ext>
              </a:extLst>
            </p:cNvPr>
            <p:cNvSpPr>
              <a:spLocks noChangeArrowheads="1"/>
            </p:cNvSpPr>
            <p:nvPr/>
          </p:nvSpPr>
          <p:spPr bwMode="auto">
            <a:xfrm>
              <a:off x="379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1" name="AutoShape 56">
              <a:hlinkClick r:id="" action="ppaction://noaction" highlightClick="1"/>
              <a:extLst>
                <a:ext uri="{FF2B5EF4-FFF2-40B4-BE49-F238E27FC236}">
                  <a16:creationId xmlns:a16="http://schemas.microsoft.com/office/drawing/2014/main" id="{FDFE41AD-B08A-4A3B-966B-A2DCDDC0A051}"/>
                </a:ext>
              </a:extLst>
            </p:cNvPr>
            <p:cNvSpPr>
              <a:spLocks noChangeArrowheads="1"/>
            </p:cNvSpPr>
            <p:nvPr/>
          </p:nvSpPr>
          <p:spPr bwMode="auto">
            <a:xfrm>
              <a:off x="417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2" name="AutoShape 57">
              <a:hlinkClick r:id="" action="ppaction://noaction" highlightClick="1"/>
              <a:extLst>
                <a:ext uri="{FF2B5EF4-FFF2-40B4-BE49-F238E27FC236}">
                  <a16:creationId xmlns:a16="http://schemas.microsoft.com/office/drawing/2014/main" id="{DEB3DAC3-EE07-462F-ACF2-6AB83E6F6F88}"/>
                </a:ext>
              </a:extLst>
            </p:cNvPr>
            <p:cNvSpPr>
              <a:spLocks noChangeArrowheads="1"/>
            </p:cNvSpPr>
            <p:nvPr/>
          </p:nvSpPr>
          <p:spPr bwMode="auto">
            <a:xfrm>
              <a:off x="110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000" b="1">
                <a:solidFill>
                  <a:srgbClr val="0033CC"/>
                </a:solidFill>
                <a:latin typeface="+mj-lt"/>
              </a:endParaRPr>
            </a:p>
          </p:txBody>
        </p:sp>
        <p:sp>
          <p:nvSpPr>
            <p:cNvPr id="26873" name="AutoShape 58">
              <a:hlinkClick r:id="" action="ppaction://noaction" highlightClick="1"/>
              <a:extLst>
                <a:ext uri="{FF2B5EF4-FFF2-40B4-BE49-F238E27FC236}">
                  <a16:creationId xmlns:a16="http://schemas.microsoft.com/office/drawing/2014/main" id="{1A2A9DDA-6C8C-42E2-A0EB-3842503E3144}"/>
                </a:ext>
              </a:extLst>
            </p:cNvPr>
            <p:cNvSpPr>
              <a:spLocks noChangeArrowheads="1"/>
            </p:cNvSpPr>
            <p:nvPr/>
          </p:nvSpPr>
          <p:spPr bwMode="auto">
            <a:xfrm>
              <a:off x="1488"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4" name="AutoShape 59">
              <a:hlinkClick r:id="" action="ppaction://noaction" highlightClick="1"/>
              <a:extLst>
                <a:ext uri="{FF2B5EF4-FFF2-40B4-BE49-F238E27FC236}">
                  <a16:creationId xmlns:a16="http://schemas.microsoft.com/office/drawing/2014/main" id="{2C4743C8-E524-4D18-94B0-73A3AC751758}"/>
                </a:ext>
              </a:extLst>
            </p:cNvPr>
            <p:cNvSpPr>
              <a:spLocks noChangeArrowheads="1"/>
            </p:cNvSpPr>
            <p:nvPr/>
          </p:nvSpPr>
          <p:spPr bwMode="auto">
            <a:xfrm>
              <a:off x="72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75" name="AutoShape 60">
              <a:hlinkClick r:id="" action="ppaction://noaction" highlightClick="1"/>
              <a:extLst>
                <a:ext uri="{FF2B5EF4-FFF2-40B4-BE49-F238E27FC236}">
                  <a16:creationId xmlns:a16="http://schemas.microsoft.com/office/drawing/2014/main" id="{F8E3512E-6A13-40AC-BA68-B0E1B0005517}"/>
                </a:ext>
              </a:extLst>
            </p:cNvPr>
            <p:cNvSpPr>
              <a:spLocks noChangeArrowheads="1"/>
            </p:cNvSpPr>
            <p:nvPr/>
          </p:nvSpPr>
          <p:spPr bwMode="auto">
            <a:xfrm>
              <a:off x="187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1" name="Group 61">
            <a:extLst>
              <a:ext uri="{FF2B5EF4-FFF2-40B4-BE49-F238E27FC236}">
                <a16:creationId xmlns:a16="http://schemas.microsoft.com/office/drawing/2014/main" id="{224B4FB9-C805-4C38-A9A7-EAF572DD4E07}"/>
              </a:ext>
            </a:extLst>
          </p:cNvPr>
          <p:cNvGrpSpPr>
            <a:grpSpLocks/>
          </p:cNvGrpSpPr>
          <p:nvPr/>
        </p:nvGrpSpPr>
        <p:grpSpPr bwMode="auto">
          <a:xfrm>
            <a:off x="3911090" y="2439323"/>
            <a:ext cx="6704727" cy="533331"/>
            <a:chOff x="1488" y="1452"/>
            <a:chExt cx="4224" cy="336"/>
          </a:xfrm>
        </p:grpSpPr>
        <p:sp>
          <p:nvSpPr>
            <p:cNvPr id="26855" name="AutoShape 62">
              <a:hlinkClick r:id="" action="ppaction://noaction" highlightClick="1"/>
              <a:extLst>
                <a:ext uri="{FF2B5EF4-FFF2-40B4-BE49-F238E27FC236}">
                  <a16:creationId xmlns:a16="http://schemas.microsoft.com/office/drawing/2014/main" id="{91C5E930-C5C4-4CB0-9DB5-FCC92F01B31D}"/>
                </a:ext>
              </a:extLst>
            </p:cNvPr>
            <p:cNvSpPr>
              <a:spLocks noChangeArrowheads="1"/>
            </p:cNvSpPr>
            <p:nvPr/>
          </p:nvSpPr>
          <p:spPr bwMode="auto">
            <a:xfrm>
              <a:off x="302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6" name="AutoShape 63" descr="18200">
              <a:hlinkClick r:id="" action="ppaction://noaction" highlightClick="1"/>
              <a:extLst>
                <a:ext uri="{FF2B5EF4-FFF2-40B4-BE49-F238E27FC236}">
                  <a16:creationId xmlns:a16="http://schemas.microsoft.com/office/drawing/2014/main" id="{4154694F-81D0-4420-81C2-4CAAC2793CCB}"/>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57" name="AutoShape 64">
              <a:hlinkClick r:id="" action="ppaction://noaction" highlightClick="1"/>
              <a:extLst>
                <a:ext uri="{FF2B5EF4-FFF2-40B4-BE49-F238E27FC236}">
                  <a16:creationId xmlns:a16="http://schemas.microsoft.com/office/drawing/2014/main" id="{92A61F6D-2F47-497D-B6A9-D9498190E72D}"/>
                </a:ext>
              </a:extLst>
            </p:cNvPr>
            <p:cNvSpPr>
              <a:spLocks noChangeArrowheads="1"/>
            </p:cNvSpPr>
            <p:nvPr/>
          </p:nvSpPr>
          <p:spPr bwMode="auto">
            <a:xfrm>
              <a:off x="379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8" name="AutoShape 65">
              <a:hlinkClick r:id="" action="ppaction://noaction" highlightClick="1"/>
              <a:extLst>
                <a:ext uri="{FF2B5EF4-FFF2-40B4-BE49-F238E27FC236}">
                  <a16:creationId xmlns:a16="http://schemas.microsoft.com/office/drawing/2014/main" id="{25224985-428A-49B7-83E7-35FA02724B89}"/>
                </a:ext>
              </a:extLst>
            </p:cNvPr>
            <p:cNvSpPr>
              <a:spLocks noChangeArrowheads="1"/>
            </p:cNvSpPr>
            <p:nvPr/>
          </p:nvSpPr>
          <p:spPr bwMode="auto">
            <a:xfrm>
              <a:off x="417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9" name="AutoShape 66">
              <a:hlinkClick r:id="" action="ppaction://noaction" highlightClick="1"/>
              <a:extLst>
                <a:ext uri="{FF2B5EF4-FFF2-40B4-BE49-F238E27FC236}">
                  <a16:creationId xmlns:a16="http://schemas.microsoft.com/office/drawing/2014/main" id="{66F2289F-3700-44BB-8352-956BAB621362}"/>
                </a:ext>
              </a:extLst>
            </p:cNvPr>
            <p:cNvSpPr>
              <a:spLocks noChangeArrowheads="1"/>
            </p:cNvSpPr>
            <p:nvPr/>
          </p:nvSpPr>
          <p:spPr bwMode="auto">
            <a:xfrm>
              <a:off x="456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000" b="1">
                <a:solidFill>
                  <a:srgbClr val="0033CC"/>
                </a:solidFill>
                <a:latin typeface="+mj-lt"/>
              </a:endParaRPr>
            </a:p>
          </p:txBody>
        </p:sp>
        <p:sp>
          <p:nvSpPr>
            <p:cNvPr id="26860" name="AutoShape 67">
              <a:hlinkClick r:id="" action="ppaction://noaction" highlightClick="1"/>
              <a:extLst>
                <a:ext uri="{FF2B5EF4-FFF2-40B4-BE49-F238E27FC236}">
                  <a16:creationId xmlns:a16="http://schemas.microsoft.com/office/drawing/2014/main" id="{E43B0425-A2CE-4419-9698-80581F3D9E29}"/>
                </a:ext>
              </a:extLst>
            </p:cNvPr>
            <p:cNvSpPr>
              <a:spLocks noChangeArrowheads="1"/>
            </p:cNvSpPr>
            <p:nvPr/>
          </p:nvSpPr>
          <p:spPr bwMode="auto">
            <a:xfrm>
              <a:off x="494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1" name="AutoShape 68">
              <a:hlinkClick r:id="" action="ppaction://noaction" highlightClick="1"/>
              <a:extLst>
                <a:ext uri="{FF2B5EF4-FFF2-40B4-BE49-F238E27FC236}">
                  <a16:creationId xmlns:a16="http://schemas.microsoft.com/office/drawing/2014/main" id="{5382E45C-ECE3-4D93-8013-855640971E90}"/>
                </a:ext>
              </a:extLst>
            </p:cNvPr>
            <p:cNvSpPr>
              <a:spLocks noChangeArrowheads="1"/>
            </p:cNvSpPr>
            <p:nvPr/>
          </p:nvSpPr>
          <p:spPr bwMode="auto">
            <a:xfrm>
              <a:off x="532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2" name="AutoShape 69">
              <a:hlinkClick r:id="" action="ppaction://noaction" highlightClick="1"/>
              <a:extLst>
                <a:ext uri="{FF2B5EF4-FFF2-40B4-BE49-F238E27FC236}">
                  <a16:creationId xmlns:a16="http://schemas.microsoft.com/office/drawing/2014/main" id="{808F54B4-D269-4463-AEB6-775E3A8C35F7}"/>
                </a:ext>
              </a:extLst>
            </p:cNvPr>
            <p:cNvSpPr>
              <a:spLocks noChangeArrowheads="1"/>
            </p:cNvSpPr>
            <p:nvPr/>
          </p:nvSpPr>
          <p:spPr bwMode="auto">
            <a:xfrm>
              <a:off x="225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3" name="AutoShape 70">
              <a:hlinkClick r:id="" action="ppaction://noaction" highlightClick="1"/>
              <a:extLst>
                <a:ext uri="{FF2B5EF4-FFF2-40B4-BE49-F238E27FC236}">
                  <a16:creationId xmlns:a16="http://schemas.microsoft.com/office/drawing/2014/main" id="{63200EC2-3742-4F8B-9806-775F89B4E847}"/>
                </a:ext>
              </a:extLst>
            </p:cNvPr>
            <p:cNvSpPr>
              <a:spLocks noChangeArrowheads="1"/>
            </p:cNvSpPr>
            <p:nvPr/>
          </p:nvSpPr>
          <p:spPr bwMode="auto">
            <a:xfrm>
              <a:off x="264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4" name="AutoShape 71">
              <a:hlinkClick r:id="" action="ppaction://noaction" highlightClick="1"/>
              <a:extLst>
                <a:ext uri="{FF2B5EF4-FFF2-40B4-BE49-F238E27FC236}">
                  <a16:creationId xmlns:a16="http://schemas.microsoft.com/office/drawing/2014/main" id="{9A2E9001-C85A-4F2A-9EEC-DECB67033F9F}"/>
                </a:ext>
              </a:extLst>
            </p:cNvPr>
            <p:cNvSpPr>
              <a:spLocks noChangeArrowheads="1"/>
            </p:cNvSpPr>
            <p:nvPr/>
          </p:nvSpPr>
          <p:spPr bwMode="auto">
            <a:xfrm>
              <a:off x="148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65" name="AutoShape 72">
              <a:hlinkClick r:id="" action="ppaction://noaction" highlightClick="1"/>
              <a:extLst>
                <a:ext uri="{FF2B5EF4-FFF2-40B4-BE49-F238E27FC236}">
                  <a16:creationId xmlns:a16="http://schemas.microsoft.com/office/drawing/2014/main" id="{402FD1D3-664A-4853-9D4B-E59BCB033186}"/>
                </a:ext>
              </a:extLst>
            </p:cNvPr>
            <p:cNvSpPr>
              <a:spLocks noChangeArrowheads="1"/>
            </p:cNvSpPr>
            <p:nvPr/>
          </p:nvSpPr>
          <p:spPr bwMode="auto">
            <a:xfrm>
              <a:off x="187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2" name="Group 73">
            <a:extLst>
              <a:ext uri="{FF2B5EF4-FFF2-40B4-BE49-F238E27FC236}">
                <a16:creationId xmlns:a16="http://schemas.microsoft.com/office/drawing/2014/main" id="{5DFCE0E8-8917-49EA-AF06-714787D0746D}"/>
              </a:ext>
            </a:extLst>
          </p:cNvPr>
          <p:cNvGrpSpPr>
            <a:grpSpLocks/>
          </p:cNvGrpSpPr>
          <p:nvPr/>
        </p:nvGrpSpPr>
        <p:grpSpPr bwMode="auto">
          <a:xfrm>
            <a:off x="5130132" y="2972655"/>
            <a:ext cx="4266644" cy="536505"/>
            <a:chOff x="2256" y="1788"/>
            <a:chExt cx="2688" cy="338"/>
          </a:xfrm>
        </p:grpSpPr>
        <p:sp>
          <p:nvSpPr>
            <p:cNvPr id="26848" name="AutoShape 74">
              <a:hlinkClick r:id="" action="ppaction://noaction" highlightClick="1"/>
              <a:extLst>
                <a:ext uri="{FF2B5EF4-FFF2-40B4-BE49-F238E27FC236}">
                  <a16:creationId xmlns:a16="http://schemas.microsoft.com/office/drawing/2014/main" id="{3CD3E727-816D-4594-86F5-A279CEE7DE60}"/>
                </a:ext>
              </a:extLst>
            </p:cNvPr>
            <p:cNvSpPr>
              <a:spLocks noChangeArrowheads="1"/>
            </p:cNvSpPr>
            <p:nvPr/>
          </p:nvSpPr>
          <p:spPr bwMode="auto">
            <a:xfrm>
              <a:off x="225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9" name="AutoShape 75">
              <a:hlinkClick r:id="" action="ppaction://noaction" highlightClick="1"/>
              <a:extLst>
                <a:ext uri="{FF2B5EF4-FFF2-40B4-BE49-F238E27FC236}">
                  <a16:creationId xmlns:a16="http://schemas.microsoft.com/office/drawing/2014/main" id="{D1EBC67A-6147-4BEC-A12C-B56AE15541D0}"/>
                </a:ext>
              </a:extLst>
            </p:cNvPr>
            <p:cNvSpPr>
              <a:spLocks noChangeArrowheads="1"/>
            </p:cNvSpPr>
            <p:nvPr/>
          </p:nvSpPr>
          <p:spPr bwMode="auto">
            <a:xfrm>
              <a:off x="2640"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0" name="AutoShape 76">
              <a:hlinkClick r:id="" action="ppaction://noaction" highlightClick="1"/>
              <a:extLst>
                <a:ext uri="{FF2B5EF4-FFF2-40B4-BE49-F238E27FC236}">
                  <a16:creationId xmlns:a16="http://schemas.microsoft.com/office/drawing/2014/main" id="{5C8AFED9-6470-4616-8A84-37958AEDC9CA}"/>
                </a:ext>
              </a:extLst>
            </p:cNvPr>
            <p:cNvSpPr>
              <a:spLocks noChangeArrowheads="1"/>
            </p:cNvSpPr>
            <p:nvPr/>
          </p:nvSpPr>
          <p:spPr bwMode="auto">
            <a:xfrm>
              <a:off x="3024"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1" name="AutoShape 77" descr="18200">
              <a:hlinkClick r:id="" action="ppaction://noaction" highlightClick="1"/>
              <a:extLst>
                <a:ext uri="{FF2B5EF4-FFF2-40B4-BE49-F238E27FC236}">
                  <a16:creationId xmlns:a16="http://schemas.microsoft.com/office/drawing/2014/main" id="{626047D6-3545-4DA5-B1EC-8438F862D1FD}"/>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52" name="AutoShape 78">
              <a:hlinkClick r:id="" action="ppaction://noaction" highlightClick="1"/>
              <a:extLst>
                <a:ext uri="{FF2B5EF4-FFF2-40B4-BE49-F238E27FC236}">
                  <a16:creationId xmlns:a16="http://schemas.microsoft.com/office/drawing/2014/main" id="{A0E56C37-B0F7-4D00-8C46-738864184533}"/>
                </a:ext>
              </a:extLst>
            </p:cNvPr>
            <p:cNvSpPr>
              <a:spLocks noChangeArrowheads="1"/>
            </p:cNvSpPr>
            <p:nvPr/>
          </p:nvSpPr>
          <p:spPr bwMode="auto">
            <a:xfrm>
              <a:off x="3792"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3" name="AutoShape 79">
              <a:hlinkClick r:id="" action="ppaction://noaction" highlightClick="1"/>
              <a:extLst>
                <a:ext uri="{FF2B5EF4-FFF2-40B4-BE49-F238E27FC236}">
                  <a16:creationId xmlns:a16="http://schemas.microsoft.com/office/drawing/2014/main" id="{8C3E2AFE-0A50-4233-AAA2-8DD2684F1621}"/>
                </a:ext>
              </a:extLst>
            </p:cNvPr>
            <p:cNvSpPr>
              <a:spLocks noChangeArrowheads="1"/>
            </p:cNvSpPr>
            <p:nvPr/>
          </p:nvSpPr>
          <p:spPr bwMode="auto">
            <a:xfrm>
              <a:off x="417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54" name="AutoShape 80">
              <a:hlinkClick r:id="" action="ppaction://noaction" highlightClick="1"/>
              <a:extLst>
                <a:ext uri="{FF2B5EF4-FFF2-40B4-BE49-F238E27FC236}">
                  <a16:creationId xmlns:a16="http://schemas.microsoft.com/office/drawing/2014/main" id="{7B6735DC-6E8B-48F7-9B35-F3DC45850448}"/>
                </a:ext>
              </a:extLst>
            </p:cNvPr>
            <p:cNvSpPr>
              <a:spLocks noChangeArrowheads="1"/>
            </p:cNvSpPr>
            <p:nvPr/>
          </p:nvSpPr>
          <p:spPr bwMode="auto">
            <a:xfrm>
              <a:off x="4560" y="1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3" name="Group 81">
            <a:extLst>
              <a:ext uri="{FF2B5EF4-FFF2-40B4-BE49-F238E27FC236}">
                <a16:creationId xmlns:a16="http://schemas.microsoft.com/office/drawing/2014/main" id="{0C25CFB6-ACAA-4FED-AD95-F5D6EA63F059}"/>
              </a:ext>
            </a:extLst>
          </p:cNvPr>
          <p:cNvGrpSpPr>
            <a:grpSpLocks/>
          </p:cNvGrpSpPr>
          <p:nvPr/>
        </p:nvGrpSpPr>
        <p:grpSpPr bwMode="auto">
          <a:xfrm>
            <a:off x="2095227" y="3502811"/>
            <a:ext cx="7301549" cy="536505"/>
            <a:chOff x="344" y="2122"/>
            <a:chExt cx="4600" cy="338"/>
          </a:xfrm>
        </p:grpSpPr>
        <p:sp>
          <p:nvSpPr>
            <p:cNvPr id="26836" name="AutoShape 82">
              <a:hlinkClick r:id="" action="ppaction://noaction" highlightClick="1"/>
              <a:extLst>
                <a:ext uri="{FF2B5EF4-FFF2-40B4-BE49-F238E27FC236}">
                  <a16:creationId xmlns:a16="http://schemas.microsoft.com/office/drawing/2014/main" id="{8D063966-7F4D-4994-94FD-0068CF66C4B4}"/>
                </a:ext>
              </a:extLst>
            </p:cNvPr>
            <p:cNvSpPr>
              <a:spLocks noChangeArrowheads="1"/>
            </p:cNvSpPr>
            <p:nvPr/>
          </p:nvSpPr>
          <p:spPr bwMode="auto">
            <a:xfrm>
              <a:off x="302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7" name="AutoShape 83" descr="18200">
              <a:hlinkClick r:id="" action="ppaction://noaction" highlightClick="1"/>
              <a:extLst>
                <a:ext uri="{FF2B5EF4-FFF2-40B4-BE49-F238E27FC236}">
                  <a16:creationId xmlns:a16="http://schemas.microsoft.com/office/drawing/2014/main" id="{348961C0-A5A7-4717-8246-A84EA5FA5748}"/>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38" name="AutoShape 84">
              <a:hlinkClick r:id="" action="ppaction://noaction" highlightClick="1"/>
              <a:extLst>
                <a:ext uri="{FF2B5EF4-FFF2-40B4-BE49-F238E27FC236}">
                  <a16:creationId xmlns:a16="http://schemas.microsoft.com/office/drawing/2014/main" id="{3842AD0F-5FF2-4FDC-A532-09FFDD4EECBE}"/>
                </a:ext>
              </a:extLst>
            </p:cNvPr>
            <p:cNvSpPr>
              <a:spLocks noChangeArrowheads="1"/>
            </p:cNvSpPr>
            <p:nvPr/>
          </p:nvSpPr>
          <p:spPr bwMode="auto">
            <a:xfrm>
              <a:off x="379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9" name="AutoShape 85">
              <a:hlinkClick r:id="" action="ppaction://noaction" highlightClick="1"/>
              <a:extLst>
                <a:ext uri="{FF2B5EF4-FFF2-40B4-BE49-F238E27FC236}">
                  <a16:creationId xmlns:a16="http://schemas.microsoft.com/office/drawing/2014/main" id="{300374A9-6FB8-4A6F-8F47-334F00A6CF93}"/>
                </a:ext>
              </a:extLst>
            </p:cNvPr>
            <p:cNvSpPr>
              <a:spLocks noChangeArrowheads="1"/>
            </p:cNvSpPr>
            <p:nvPr/>
          </p:nvSpPr>
          <p:spPr bwMode="auto">
            <a:xfrm>
              <a:off x="417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0" name="AutoShape 86">
              <a:hlinkClick r:id="" action="ppaction://noaction" highlightClick="1"/>
              <a:extLst>
                <a:ext uri="{FF2B5EF4-FFF2-40B4-BE49-F238E27FC236}">
                  <a16:creationId xmlns:a16="http://schemas.microsoft.com/office/drawing/2014/main" id="{20BC23AA-CB92-4E28-896A-319F8FA1486D}"/>
                </a:ext>
              </a:extLst>
            </p:cNvPr>
            <p:cNvSpPr>
              <a:spLocks noChangeArrowheads="1"/>
            </p:cNvSpPr>
            <p:nvPr/>
          </p:nvSpPr>
          <p:spPr bwMode="auto">
            <a:xfrm>
              <a:off x="187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1" name="AutoShape 87">
              <a:hlinkClick r:id="" action="ppaction://noaction" highlightClick="1"/>
              <a:extLst>
                <a:ext uri="{FF2B5EF4-FFF2-40B4-BE49-F238E27FC236}">
                  <a16:creationId xmlns:a16="http://schemas.microsoft.com/office/drawing/2014/main" id="{3EBA247E-02B3-4075-978C-72222C0BCD2D}"/>
                </a:ext>
              </a:extLst>
            </p:cNvPr>
            <p:cNvSpPr>
              <a:spLocks noChangeArrowheads="1"/>
            </p:cNvSpPr>
            <p:nvPr/>
          </p:nvSpPr>
          <p:spPr bwMode="auto">
            <a:xfrm>
              <a:off x="225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2" name="AutoShape 88">
              <a:hlinkClick r:id="" action="ppaction://noaction" highlightClick="1"/>
              <a:extLst>
                <a:ext uri="{FF2B5EF4-FFF2-40B4-BE49-F238E27FC236}">
                  <a16:creationId xmlns:a16="http://schemas.microsoft.com/office/drawing/2014/main" id="{AB1FF111-FB06-4B1D-A292-A152F4C864CC}"/>
                </a:ext>
              </a:extLst>
            </p:cNvPr>
            <p:cNvSpPr>
              <a:spLocks noChangeArrowheads="1"/>
            </p:cNvSpPr>
            <p:nvPr/>
          </p:nvSpPr>
          <p:spPr bwMode="auto">
            <a:xfrm>
              <a:off x="264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3" name="AutoShape 89">
              <a:hlinkClick r:id="" action="ppaction://noaction" highlightClick="1"/>
              <a:extLst>
                <a:ext uri="{FF2B5EF4-FFF2-40B4-BE49-F238E27FC236}">
                  <a16:creationId xmlns:a16="http://schemas.microsoft.com/office/drawing/2014/main" id="{1C5BDF72-F1F4-4EE7-BBD2-485197EE6490}"/>
                </a:ext>
              </a:extLst>
            </p:cNvPr>
            <p:cNvSpPr>
              <a:spLocks noChangeArrowheads="1"/>
            </p:cNvSpPr>
            <p:nvPr/>
          </p:nvSpPr>
          <p:spPr bwMode="auto">
            <a:xfrm>
              <a:off x="72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4" name="AutoShape 90">
              <a:hlinkClick r:id="" action="ppaction://noaction" highlightClick="1"/>
              <a:extLst>
                <a:ext uri="{FF2B5EF4-FFF2-40B4-BE49-F238E27FC236}">
                  <a16:creationId xmlns:a16="http://schemas.microsoft.com/office/drawing/2014/main" id="{56EB416F-939A-4548-B0CA-7A848D237CB3}"/>
                </a:ext>
              </a:extLst>
            </p:cNvPr>
            <p:cNvSpPr>
              <a:spLocks noChangeArrowheads="1"/>
            </p:cNvSpPr>
            <p:nvPr/>
          </p:nvSpPr>
          <p:spPr bwMode="auto">
            <a:xfrm>
              <a:off x="110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5" name="AutoShape 91">
              <a:hlinkClick r:id="" action="ppaction://noaction" highlightClick="1"/>
              <a:extLst>
                <a:ext uri="{FF2B5EF4-FFF2-40B4-BE49-F238E27FC236}">
                  <a16:creationId xmlns:a16="http://schemas.microsoft.com/office/drawing/2014/main" id="{6F4F773E-266F-45EE-BB49-8BAC9BED2CA3}"/>
                </a:ext>
              </a:extLst>
            </p:cNvPr>
            <p:cNvSpPr>
              <a:spLocks noChangeArrowheads="1"/>
            </p:cNvSpPr>
            <p:nvPr/>
          </p:nvSpPr>
          <p:spPr bwMode="auto">
            <a:xfrm>
              <a:off x="34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6" name="AutoShape 92">
              <a:hlinkClick r:id="" action="ppaction://noaction" highlightClick="1"/>
              <a:extLst>
                <a:ext uri="{FF2B5EF4-FFF2-40B4-BE49-F238E27FC236}">
                  <a16:creationId xmlns:a16="http://schemas.microsoft.com/office/drawing/2014/main" id="{277B2524-594E-43DB-A706-0017E8286C9E}"/>
                </a:ext>
              </a:extLst>
            </p:cNvPr>
            <p:cNvSpPr>
              <a:spLocks noChangeArrowheads="1"/>
            </p:cNvSpPr>
            <p:nvPr/>
          </p:nvSpPr>
          <p:spPr bwMode="auto">
            <a:xfrm>
              <a:off x="1488"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47" name="AutoShape 93">
              <a:hlinkClick r:id="" action="ppaction://noaction" highlightClick="1"/>
              <a:extLst>
                <a:ext uri="{FF2B5EF4-FFF2-40B4-BE49-F238E27FC236}">
                  <a16:creationId xmlns:a16="http://schemas.microsoft.com/office/drawing/2014/main" id="{47CB0F01-CC68-48BD-8815-B5A8C093DFE3}"/>
                </a:ext>
              </a:extLst>
            </p:cNvPr>
            <p:cNvSpPr>
              <a:spLocks noChangeArrowheads="1"/>
            </p:cNvSpPr>
            <p:nvPr/>
          </p:nvSpPr>
          <p:spPr bwMode="auto">
            <a:xfrm>
              <a:off x="4560" y="212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26654" name="Group 94">
            <a:extLst>
              <a:ext uri="{FF2B5EF4-FFF2-40B4-BE49-F238E27FC236}">
                <a16:creationId xmlns:a16="http://schemas.microsoft.com/office/drawing/2014/main" id="{ECB68DFF-42D9-4B6E-AE50-FB59F4AA30ED}"/>
              </a:ext>
            </a:extLst>
          </p:cNvPr>
          <p:cNvGrpSpPr>
            <a:grpSpLocks/>
          </p:cNvGrpSpPr>
          <p:nvPr/>
        </p:nvGrpSpPr>
        <p:grpSpPr bwMode="auto">
          <a:xfrm>
            <a:off x="5130132" y="5096452"/>
            <a:ext cx="3047603" cy="533331"/>
            <a:chOff x="2256" y="3126"/>
            <a:chExt cx="1920" cy="336"/>
          </a:xfrm>
        </p:grpSpPr>
        <p:sp>
          <p:nvSpPr>
            <p:cNvPr id="26831" name="AutoShape 95" descr="18200">
              <a:hlinkClick r:id="" action="ppaction://noaction" highlightClick="1"/>
              <a:extLst>
                <a:ext uri="{FF2B5EF4-FFF2-40B4-BE49-F238E27FC236}">
                  <a16:creationId xmlns:a16="http://schemas.microsoft.com/office/drawing/2014/main" id="{43C386EB-DF98-4E1D-A8FD-FE89449386EB}"/>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32" name="AutoShape 96">
              <a:hlinkClick r:id="" action="ppaction://noaction" highlightClick="1"/>
              <a:extLst>
                <a:ext uri="{FF2B5EF4-FFF2-40B4-BE49-F238E27FC236}">
                  <a16:creationId xmlns:a16="http://schemas.microsoft.com/office/drawing/2014/main" id="{8F8457B4-493C-4C7C-966D-FC71251B4DB6}"/>
                </a:ext>
              </a:extLst>
            </p:cNvPr>
            <p:cNvSpPr>
              <a:spLocks noChangeArrowheads="1"/>
            </p:cNvSpPr>
            <p:nvPr/>
          </p:nvSpPr>
          <p:spPr bwMode="auto">
            <a:xfrm>
              <a:off x="3792"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3" name="AutoShape 97">
              <a:hlinkClick r:id="" action="ppaction://noaction" highlightClick="1"/>
              <a:extLst>
                <a:ext uri="{FF2B5EF4-FFF2-40B4-BE49-F238E27FC236}">
                  <a16:creationId xmlns:a16="http://schemas.microsoft.com/office/drawing/2014/main" id="{C749A79D-5799-4ED4-BE45-D415F6968500}"/>
                </a:ext>
              </a:extLst>
            </p:cNvPr>
            <p:cNvSpPr>
              <a:spLocks noChangeArrowheads="1"/>
            </p:cNvSpPr>
            <p:nvPr/>
          </p:nvSpPr>
          <p:spPr bwMode="auto">
            <a:xfrm>
              <a:off x="3024"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4" name="AutoShape 98">
              <a:hlinkClick r:id="" action="ppaction://noaction" highlightClick="1"/>
              <a:extLst>
                <a:ext uri="{FF2B5EF4-FFF2-40B4-BE49-F238E27FC236}">
                  <a16:creationId xmlns:a16="http://schemas.microsoft.com/office/drawing/2014/main" id="{19A00479-804E-407C-83C1-01CA840F641F}"/>
                </a:ext>
              </a:extLst>
            </p:cNvPr>
            <p:cNvSpPr>
              <a:spLocks noChangeArrowheads="1"/>
            </p:cNvSpPr>
            <p:nvPr/>
          </p:nvSpPr>
          <p:spPr bwMode="auto">
            <a:xfrm>
              <a:off x="2256"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35" name="AutoShape 99">
              <a:hlinkClick r:id="" action="ppaction://noaction" highlightClick="1"/>
              <a:extLst>
                <a:ext uri="{FF2B5EF4-FFF2-40B4-BE49-F238E27FC236}">
                  <a16:creationId xmlns:a16="http://schemas.microsoft.com/office/drawing/2014/main" id="{0513CB9A-1096-4F09-A86F-60E4C8375984}"/>
                </a:ext>
              </a:extLst>
            </p:cNvPr>
            <p:cNvSpPr>
              <a:spLocks noChangeArrowheads="1"/>
            </p:cNvSpPr>
            <p:nvPr/>
          </p:nvSpPr>
          <p:spPr bwMode="auto">
            <a:xfrm>
              <a:off x="2640"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190" name="Group 110">
            <a:extLst>
              <a:ext uri="{FF2B5EF4-FFF2-40B4-BE49-F238E27FC236}">
                <a16:creationId xmlns:a16="http://schemas.microsoft.com/office/drawing/2014/main" id="{3C1441B6-02AE-4450-B233-AE4A702463AE}"/>
              </a:ext>
            </a:extLst>
          </p:cNvPr>
          <p:cNvGrpSpPr>
            <a:grpSpLocks/>
          </p:cNvGrpSpPr>
          <p:nvPr/>
        </p:nvGrpSpPr>
        <p:grpSpPr bwMode="auto">
          <a:xfrm>
            <a:off x="4514262" y="839333"/>
            <a:ext cx="3657124" cy="536505"/>
            <a:chOff x="1872" y="444"/>
            <a:chExt cx="2304" cy="338"/>
          </a:xfrm>
        </p:grpSpPr>
        <p:sp>
          <p:nvSpPr>
            <p:cNvPr id="26816" name="AutoShape 111" descr="Green marble">
              <a:hlinkClick r:id="" action="ppaction://noaction" highlightClick="1"/>
              <a:extLst>
                <a:ext uri="{FF2B5EF4-FFF2-40B4-BE49-F238E27FC236}">
                  <a16:creationId xmlns:a16="http://schemas.microsoft.com/office/drawing/2014/main" id="{875B23F2-EE61-493B-B371-7B6C7CE548E4}"/>
                </a:ext>
              </a:extLst>
            </p:cNvPr>
            <p:cNvSpPr>
              <a:spLocks noChangeArrowheads="1"/>
            </p:cNvSpPr>
            <p:nvPr/>
          </p:nvSpPr>
          <p:spPr bwMode="auto">
            <a:xfrm>
              <a:off x="2640"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7" name="AutoShape 112" descr="Green marble">
              <a:hlinkClick r:id="" action="ppaction://noaction" highlightClick="1"/>
              <a:extLst>
                <a:ext uri="{FF2B5EF4-FFF2-40B4-BE49-F238E27FC236}">
                  <a16:creationId xmlns:a16="http://schemas.microsoft.com/office/drawing/2014/main" id="{E18F4768-2C63-4B88-BC68-A1D7634D026B}"/>
                </a:ext>
              </a:extLst>
            </p:cNvPr>
            <p:cNvSpPr>
              <a:spLocks noChangeArrowheads="1"/>
            </p:cNvSpPr>
            <p:nvPr/>
          </p:nvSpPr>
          <p:spPr bwMode="auto">
            <a:xfrm>
              <a:off x="3024"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8" name="AutoShape 113" descr="18200">
              <a:hlinkClick r:id="" action="ppaction://noaction" highlightClick="1"/>
              <a:extLst>
                <a:ext uri="{FF2B5EF4-FFF2-40B4-BE49-F238E27FC236}">
                  <a16:creationId xmlns:a16="http://schemas.microsoft.com/office/drawing/2014/main" id="{D6B29B6E-599C-4DB0-841B-E7B178988597}"/>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19" name="AutoShape 114" descr="Green marble">
              <a:hlinkClick r:id="" action="ppaction://noaction" highlightClick="1"/>
              <a:extLst>
                <a:ext uri="{FF2B5EF4-FFF2-40B4-BE49-F238E27FC236}">
                  <a16:creationId xmlns:a16="http://schemas.microsoft.com/office/drawing/2014/main" id="{3E94EBE0-3F00-48AD-8F8E-2E2829D43C92}"/>
                </a:ext>
              </a:extLst>
            </p:cNvPr>
            <p:cNvSpPr>
              <a:spLocks noChangeArrowheads="1"/>
            </p:cNvSpPr>
            <p:nvPr/>
          </p:nvSpPr>
          <p:spPr bwMode="auto">
            <a:xfrm>
              <a:off x="3792" y="44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20" name="AutoShape 115" descr="Green marble">
              <a:hlinkClick r:id="" action="ppaction://noaction" highlightClick="1"/>
              <a:extLst>
                <a:ext uri="{FF2B5EF4-FFF2-40B4-BE49-F238E27FC236}">
                  <a16:creationId xmlns:a16="http://schemas.microsoft.com/office/drawing/2014/main" id="{CC2681DD-C70C-41AA-A949-03F88E850BED}"/>
                </a:ext>
              </a:extLst>
            </p:cNvPr>
            <p:cNvSpPr>
              <a:spLocks noChangeArrowheads="1"/>
            </p:cNvSpPr>
            <p:nvPr/>
          </p:nvSpPr>
          <p:spPr bwMode="auto">
            <a:xfrm>
              <a:off x="1872" y="44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21" name="AutoShape 116" descr="Green marble">
              <a:hlinkClick r:id="" action="ppaction://noaction" highlightClick="1"/>
              <a:extLst>
                <a:ext uri="{FF2B5EF4-FFF2-40B4-BE49-F238E27FC236}">
                  <a16:creationId xmlns:a16="http://schemas.microsoft.com/office/drawing/2014/main" id="{0CBDE894-3CF9-4C29-BB95-2BB8DCAB085B}"/>
                </a:ext>
              </a:extLst>
            </p:cNvPr>
            <p:cNvSpPr>
              <a:spLocks noChangeArrowheads="1"/>
            </p:cNvSpPr>
            <p:nvPr/>
          </p:nvSpPr>
          <p:spPr bwMode="auto">
            <a:xfrm>
              <a:off x="2256" y="44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197" name="Group 117">
            <a:extLst>
              <a:ext uri="{FF2B5EF4-FFF2-40B4-BE49-F238E27FC236}">
                <a16:creationId xmlns:a16="http://schemas.microsoft.com/office/drawing/2014/main" id="{479CA4CF-E426-4A68-AB5B-4AEBCE6CA083}"/>
              </a:ext>
            </a:extLst>
          </p:cNvPr>
          <p:cNvGrpSpPr>
            <a:grpSpLocks/>
          </p:cNvGrpSpPr>
          <p:nvPr/>
        </p:nvGrpSpPr>
        <p:grpSpPr bwMode="auto">
          <a:xfrm>
            <a:off x="6342824" y="1905992"/>
            <a:ext cx="3047603" cy="533331"/>
            <a:chOff x="3024" y="1116"/>
            <a:chExt cx="1920" cy="336"/>
          </a:xfrm>
        </p:grpSpPr>
        <p:sp>
          <p:nvSpPr>
            <p:cNvPr id="26811" name="AutoShape 118" descr="18200">
              <a:hlinkClick r:id="" action="ppaction://noaction" highlightClick="1"/>
              <a:extLst>
                <a:ext uri="{FF2B5EF4-FFF2-40B4-BE49-F238E27FC236}">
                  <a16:creationId xmlns:a16="http://schemas.microsoft.com/office/drawing/2014/main" id="{0BB15806-D319-4769-97C2-395A7C99C41E}"/>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12" name="AutoShape 119" descr="Green marble">
              <a:hlinkClick r:id="" action="ppaction://noaction" highlightClick="1"/>
              <a:extLst>
                <a:ext uri="{FF2B5EF4-FFF2-40B4-BE49-F238E27FC236}">
                  <a16:creationId xmlns:a16="http://schemas.microsoft.com/office/drawing/2014/main" id="{49A0F875-BD8C-4BBE-BB74-B1A1F13C9DCB}"/>
                </a:ext>
              </a:extLst>
            </p:cNvPr>
            <p:cNvSpPr>
              <a:spLocks noChangeArrowheads="1"/>
            </p:cNvSpPr>
            <p:nvPr/>
          </p:nvSpPr>
          <p:spPr bwMode="auto">
            <a:xfrm>
              <a:off x="3792"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3" name="AutoShape 120" descr="Green marble">
              <a:hlinkClick r:id="" action="ppaction://noaction" highlightClick="1"/>
              <a:extLst>
                <a:ext uri="{FF2B5EF4-FFF2-40B4-BE49-F238E27FC236}">
                  <a16:creationId xmlns:a16="http://schemas.microsoft.com/office/drawing/2014/main" id="{844687FF-E987-4DF4-8844-7CD0FBB60050}"/>
                </a:ext>
              </a:extLst>
            </p:cNvPr>
            <p:cNvSpPr>
              <a:spLocks noChangeArrowheads="1"/>
            </p:cNvSpPr>
            <p:nvPr/>
          </p:nvSpPr>
          <p:spPr bwMode="auto">
            <a:xfrm>
              <a:off x="4176"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4" name="AutoShape 121" descr="Green marble">
              <a:hlinkClick r:id="" action="ppaction://noaction" highlightClick="1"/>
              <a:extLst>
                <a:ext uri="{FF2B5EF4-FFF2-40B4-BE49-F238E27FC236}">
                  <a16:creationId xmlns:a16="http://schemas.microsoft.com/office/drawing/2014/main" id="{3524970E-DF44-495D-BE19-D14C08DA46FE}"/>
                </a:ext>
              </a:extLst>
            </p:cNvPr>
            <p:cNvSpPr>
              <a:spLocks noChangeArrowheads="1"/>
            </p:cNvSpPr>
            <p:nvPr/>
          </p:nvSpPr>
          <p:spPr bwMode="auto">
            <a:xfrm>
              <a:off x="4560"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5" name="AutoShape 122" descr="Green marble">
              <a:hlinkClick r:id="" action="ppaction://noaction" highlightClick="1"/>
              <a:extLst>
                <a:ext uri="{FF2B5EF4-FFF2-40B4-BE49-F238E27FC236}">
                  <a16:creationId xmlns:a16="http://schemas.microsoft.com/office/drawing/2014/main" id="{E6624DCB-BE50-4C3F-9FF9-A29CC9D0E1EF}"/>
                </a:ext>
              </a:extLst>
            </p:cNvPr>
            <p:cNvSpPr>
              <a:spLocks noChangeArrowheads="1"/>
            </p:cNvSpPr>
            <p:nvPr/>
          </p:nvSpPr>
          <p:spPr bwMode="auto">
            <a:xfrm>
              <a:off x="3024" y="111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03" name="Group 123">
            <a:extLst>
              <a:ext uri="{FF2B5EF4-FFF2-40B4-BE49-F238E27FC236}">
                <a16:creationId xmlns:a16="http://schemas.microsoft.com/office/drawing/2014/main" id="{8CC4A780-9C56-4152-9542-DE328F8A06D3}"/>
              </a:ext>
            </a:extLst>
          </p:cNvPr>
          <p:cNvGrpSpPr>
            <a:grpSpLocks/>
          </p:cNvGrpSpPr>
          <p:nvPr/>
        </p:nvGrpSpPr>
        <p:grpSpPr bwMode="auto">
          <a:xfrm>
            <a:off x="5733303" y="4029793"/>
            <a:ext cx="3657124" cy="542854"/>
            <a:chOff x="2640" y="2454"/>
            <a:chExt cx="2304" cy="342"/>
          </a:xfrm>
        </p:grpSpPr>
        <p:sp>
          <p:nvSpPr>
            <p:cNvPr id="26805" name="AutoShape 124" descr="Green marble">
              <a:hlinkClick r:id="" action="ppaction://noaction" highlightClick="1"/>
              <a:extLst>
                <a:ext uri="{FF2B5EF4-FFF2-40B4-BE49-F238E27FC236}">
                  <a16:creationId xmlns:a16="http://schemas.microsoft.com/office/drawing/2014/main" id="{B25A117C-A8E5-45EF-B877-0035DAF3EE13}"/>
                </a:ext>
              </a:extLst>
            </p:cNvPr>
            <p:cNvSpPr>
              <a:spLocks noChangeArrowheads="1"/>
            </p:cNvSpPr>
            <p:nvPr/>
          </p:nvSpPr>
          <p:spPr bwMode="auto">
            <a:xfrm>
              <a:off x="2640" y="245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6" name="AutoShape 125" descr="Green marble">
              <a:hlinkClick r:id="" action="ppaction://noaction" highlightClick="1"/>
              <a:extLst>
                <a:ext uri="{FF2B5EF4-FFF2-40B4-BE49-F238E27FC236}">
                  <a16:creationId xmlns:a16="http://schemas.microsoft.com/office/drawing/2014/main" id="{865E8B2A-9C37-4285-9582-76EB716BA507}"/>
                </a:ext>
              </a:extLst>
            </p:cNvPr>
            <p:cNvSpPr>
              <a:spLocks noChangeArrowheads="1"/>
            </p:cNvSpPr>
            <p:nvPr/>
          </p:nvSpPr>
          <p:spPr bwMode="auto">
            <a:xfrm>
              <a:off x="3024"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7" name="AutoShape 126" descr="18200">
              <a:hlinkClick r:id="" action="ppaction://noaction" highlightClick="1"/>
              <a:extLst>
                <a:ext uri="{FF2B5EF4-FFF2-40B4-BE49-F238E27FC236}">
                  <a16:creationId xmlns:a16="http://schemas.microsoft.com/office/drawing/2014/main" id="{06E3115E-C09D-4544-B501-396755F05637}"/>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08" name="AutoShape 127" descr="Green marble">
              <a:hlinkClick r:id="" action="ppaction://noaction" highlightClick="1"/>
              <a:extLst>
                <a:ext uri="{FF2B5EF4-FFF2-40B4-BE49-F238E27FC236}">
                  <a16:creationId xmlns:a16="http://schemas.microsoft.com/office/drawing/2014/main" id="{8D439B20-CF13-4D24-8AD2-6D539BAB0B95}"/>
                </a:ext>
              </a:extLst>
            </p:cNvPr>
            <p:cNvSpPr>
              <a:spLocks noChangeArrowheads="1"/>
            </p:cNvSpPr>
            <p:nvPr/>
          </p:nvSpPr>
          <p:spPr bwMode="auto">
            <a:xfrm>
              <a:off x="3792"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9" name="AutoShape 128" descr="Green marble">
              <a:hlinkClick r:id="" action="ppaction://noaction" highlightClick="1"/>
              <a:extLst>
                <a:ext uri="{FF2B5EF4-FFF2-40B4-BE49-F238E27FC236}">
                  <a16:creationId xmlns:a16="http://schemas.microsoft.com/office/drawing/2014/main" id="{7F9ADAC7-7C17-4F7E-B486-7CEA932335E4}"/>
                </a:ext>
              </a:extLst>
            </p:cNvPr>
            <p:cNvSpPr>
              <a:spLocks noChangeArrowheads="1"/>
            </p:cNvSpPr>
            <p:nvPr/>
          </p:nvSpPr>
          <p:spPr bwMode="auto">
            <a:xfrm>
              <a:off x="4176" y="246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10" name="AutoShape 129" descr="Green marble">
              <a:hlinkClick r:id="" action="ppaction://noaction" highlightClick="1"/>
              <a:extLst>
                <a:ext uri="{FF2B5EF4-FFF2-40B4-BE49-F238E27FC236}">
                  <a16:creationId xmlns:a16="http://schemas.microsoft.com/office/drawing/2014/main" id="{E67CA2BE-E399-42DC-A70A-B291C49244B8}"/>
                </a:ext>
              </a:extLst>
            </p:cNvPr>
            <p:cNvSpPr>
              <a:spLocks noChangeArrowheads="1"/>
            </p:cNvSpPr>
            <p:nvPr/>
          </p:nvSpPr>
          <p:spPr bwMode="auto">
            <a:xfrm>
              <a:off x="4560" y="245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10" name="Group 130">
            <a:extLst>
              <a:ext uri="{FF2B5EF4-FFF2-40B4-BE49-F238E27FC236}">
                <a16:creationId xmlns:a16="http://schemas.microsoft.com/office/drawing/2014/main" id="{64515914-92D0-499B-ADA7-14DA651798F1}"/>
              </a:ext>
            </a:extLst>
          </p:cNvPr>
          <p:cNvGrpSpPr>
            <a:grpSpLocks/>
          </p:cNvGrpSpPr>
          <p:nvPr/>
        </p:nvGrpSpPr>
        <p:grpSpPr bwMode="auto">
          <a:xfrm>
            <a:off x="5733303" y="4563121"/>
            <a:ext cx="4266644" cy="533331"/>
            <a:chOff x="2640" y="2790"/>
            <a:chExt cx="2688" cy="336"/>
          </a:xfrm>
        </p:grpSpPr>
        <p:sp>
          <p:nvSpPr>
            <p:cNvPr id="26798" name="AutoShape 131" descr="Green marble">
              <a:hlinkClick r:id="" action="ppaction://noaction" highlightClick="1"/>
              <a:extLst>
                <a:ext uri="{FF2B5EF4-FFF2-40B4-BE49-F238E27FC236}">
                  <a16:creationId xmlns:a16="http://schemas.microsoft.com/office/drawing/2014/main" id="{FAEA5C99-56D8-4503-AB69-8AC073BF3AA4}"/>
                </a:ext>
              </a:extLst>
            </p:cNvPr>
            <p:cNvSpPr>
              <a:spLocks noChangeArrowheads="1"/>
            </p:cNvSpPr>
            <p:nvPr/>
          </p:nvSpPr>
          <p:spPr bwMode="auto">
            <a:xfrm>
              <a:off x="2640"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9" name="AutoShape 132" descr="Green marble">
              <a:hlinkClick r:id="" action="ppaction://noaction" highlightClick="1"/>
              <a:extLst>
                <a:ext uri="{FF2B5EF4-FFF2-40B4-BE49-F238E27FC236}">
                  <a16:creationId xmlns:a16="http://schemas.microsoft.com/office/drawing/2014/main" id="{11885665-00CC-491A-ABFF-FC1007E3B60E}"/>
                </a:ext>
              </a:extLst>
            </p:cNvPr>
            <p:cNvSpPr>
              <a:spLocks noChangeArrowheads="1"/>
            </p:cNvSpPr>
            <p:nvPr/>
          </p:nvSpPr>
          <p:spPr bwMode="auto">
            <a:xfrm>
              <a:off x="3024"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0" name="AutoShape 133" descr="18200">
              <a:hlinkClick r:id="" action="ppaction://noaction" highlightClick="1"/>
              <a:extLst>
                <a:ext uri="{FF2B5EF4-FFF2-40B4-BE49-F238E27FC236}">
                  <a16:creationId xmlns:a16="http://schemas.microsoft.com/office/drawing/2014/main" id="{9BC16B45-2246-4250-904F-09271DE9A66D}"/>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801" name="AutoShape 134" descr="Green marble">
              <a:hlinkClick r:id="" action="ppaction://noaction" highlightClick="1"/>
              <a:extLst>
                <a:ext uri="{FF2B5EF4-FFF2-40B4-BE49-F238E27FC236}">
                  <a16:creationId xmlns:a16="http://schemas.microsoft.com/office/drawing/2014/main" id="{BE6980BA-34A5-4306-88C2-78E02E753D9A}"/>
                </a:ext>
              </a:extLst>
            </p:cNvPr>
            <p:cNvSpPr>
              <a:spLocks noChangeArrowheads="1"/>
            </p:cNvSpPr>
            <p:nvPr/>
          </p:nvSpPr>
          <p:spPr bwMode="auto">
            <a:xfrm>
              <a:off x="3792"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2" name="AutoShape 135" descr="Green marble">
              <a:hlinkClick r:id="" action="ppaction://noaction" highlightClick="1"/>
              <a:extLst>
                <a:ext uri="{FF2B5EF4-FFF2-40B4-BE49-F238E27FC236}">
                  <a16:creationId xmlns:a16="http://schemas.microsoft.com/office/drawing/2014/main" id="{537A2190-B8C4-4657-8CA5-D00907AE0951}"/>
                </a:ext>
              </a:extLst>
            </p:cNvPr>
            <p:cNvSpPr>
              <a:spLocks noChangeArrowheads="1"/>
            </p:cNvSpPr>
            <p:nvPr/>
          </p:nvSpPr>
          <p:spPr bwMode="auto">
            <a:xfrm>
              <a:off x="4176"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3" name="AutoShape 136" descr="Green marble">
              <a:hlinkClick r:id="" action="ppaction://noaction" highlightClick="1"/>
              <a:extLst>
                <a:ext uri="{FF2B5EF4-FFF2-40B4-BE49-F238E27FC236}">
                  <a16:creationId xmlns:a16="http://schemas.microsoft.com/office/drawing/2014/main" id="{E83F75F9-8070-4045-A17B-8F7EF4AA1561}"/>
                </a:ext>
              </a:extLst>
            </p:cNvPr>
            <p:cNvSpPr>
              <a:spLocks noChangeArrowheads="1"/>
            </p:cNvSpPr>
            <p:nvPr/>
          </p:nvSpPr>
          <p:spPr bwMode="auto">
            <a:xfrm>
              <a:off x="4560"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804" name="AutoShape 137" descr="Green marble">
              <a:hlinkClick r:id="" action="ppaction://noaction" highlightClick="1"/>
              <a:extLst>
                <a:ext uri="{FF2B5EF4-FFF2-40B4-BE49-F238E27FC236}">
                  <a16:creationId xmlns:a16="http://schemas.microsoft.com/office/drawing/2014/main" id="{08598D6B-85A8-4ED0-9F15-A7D829305697}"/>
                </a:ext>
              </a:extLst>
            </p:cNvPr>
            <p:cNvSpPr>
              <a:spLocks noChangeArrowheads="1"/>
            </p:cNvSpPr>
            <p:nvPr/>
          </p:nvSpPr>
          <p:spPr bwMode="auto">
            <a:xfrm>
              <a:off x="4944" y="2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18" name="Group 138">
            <a:extLst>
              <a:ext uri="{FF2B5EF4-FFF2-40B4-BE49-F238E27FC236}">
                <a16:creationId xmlns:a16="http://schemas.microsoft.com/office/drawing/2014/main" id="{5A1C97CE-6516-488C-975F-BE5B73102E43}"/>
              </a:ext>
            </a:extLst>
          </p:cNvPr>
          <p:cNvGrpSpPr>
            <a:grpSpLocks/>
          </p:cNvGrpSpPr>
          <p:nvPr/>
        </p:nvGrpSpPr>
        <p:grpSpPr bwMode="auto">
          <a:xfrm>
            <a:off x="2698398" y="1372662"/>
            <a:ext cx="6095206" cy="533331"/>
            <a:chOff x="720" y="780"/>
            <a:chExt cx="3840" cy="336"/>
          </a:xfrm>
        </p:grpSpPr>
        <p:sp>
          <p:nvSpPr>
            <p:cNvPr id="26788" name="AutoShape 139" descr="Green marble">
              <a:hlinkClick r:id="" action="ppaction://noaction" highlightClick="1"/>
              <a:extLst>
                <a:ext uri="{FF2B5EF4-FFF2-40B4-BE49-F238E27FC236}">
                  <a16:creationId xmlns:a16="http://schemas.microsoft.com/office/drawing/2014/main" id="{2AEF95B4-FFC5-495E-BE54-D99E95A68049}"/>
                </a:ext>
              </a:extLst>
            </p:cNvPr>
            <p:cNvSpPr>
              <a:spLocks noChangeArrowheads="1"/>
            </p:cNvSpPr>
            <p:nvPr/>
          </p:nvSpPr>
          <p:spPr bwMode="auto">
            <a:xfrm>
              <a:off x="2256"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9" name="AutoShape 140" descr="Green marble">
              <a:hlinkClick r:id="" action="ppaction://noaction" highlightClick="1"/>
              <a:extLst>
                <a:ext uri="{FF2B5EF4-FFF2-40B4-BE49-F238E27FC236}">
                  <a16:creationId xmlns:a16="http://schemas.microsoft.com/office/drawing/2014/main" id="{4CEFDEE5-D967-460D-B6BD-489BA302676B}"/>
                </a:ext>
              </a:extLst>
            </p:cNvPr>
            <p:cNvSpPr>
              <a:spLocks noChangeArrowheads="1"/>
            </p:cNvSpPr>
            <p:nvPr/>
          </p:nvSpPr>
          <p:spPr bwMode="auto">
            <a:xfrm>
              <a:off x="2640"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0" name="AutoShape 141" descr="Green marble">
              <a:hlinkClick r:id="" action="ppaction://noaction" highlightClick="1"/>
              <a:extLst>
                <a:ext uri="{FF2B5EF4-FFF2-40B4-BE49-F238E27FC236}">
                  <a16:creationId xmlns:a16="http://schemas.microsoft.com/office/drawing/2014/main" id="{C45FFFC1-95F4-470C-81AA-CEB703899872}"/>
                </a:ext>
              </a:extLst>
            </p:cNvPr>
            <p:cNvSpPr>
              <a:spLocks noChangeArrowheads="1"/>
            </p:cNvSpPr>
            <p:nvPr/>
          </p:nvSpPr>
          <p:spPr bwMode="auto">
            <a:xfrm>
              <a:off x="3024"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1" name="AutoShape 142" descr="18200">
              <a:hlinkClick r:id="" action="ppaction://noaction" highlightClick="1"/>
              <a:extLst>
                <a:ext uri="{FF2B5EF4-FFF2-40B4-BE49-F238E27FC236}">
                  <a16:creationId xmlns:a16="http://schemas.microsoft.com/office/drawing/2014/main" id="{AC2D0D2B-9E2F-4FDE-B66E-461ED3DB524A}"/>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92" name="AutoShape 143" descr="Green marble">
              <a:hlinkClick r:id="" action="ppaction://noaction" highlightClick="1"/>
              <a:extLst>
                <a:ext uri="{FF2B5EF4-FFF2-40B4-BE49-F238E27FC236}">
                  <a16:creationId xmlns:a16="http://schemas.microsoft.com/office/drawing/2014/main" id="{5282F6A9-A892-4E28-9204-B34B96845768}"/>
                </a:ext>
              </a:extLst>
            </p:cNvPr>
            <p:cNvSpPr>
              <a:spLocks noChangeArrowheads="1"/>
            </p:cNvSpPr>
            <p:nvPr/>
          </p:nvSpPr>
          <p:spPr bwMode="auto">
            <a:xfrm>
              <a:off x="3792"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3" name="AutoShape 144" descr="Green marble">
              <a:hlinkClick r:id="" action="ppaction://noaction" highlightClick="1"/>
              <a:extLst>
                <a:ext uri="{FF2B5EF4-FFF2-40B4-BE49-F238E27FC236}">
                  <a16:creationId xmlns:a16="http://schemas.microsoft.com/office/drawing/2014/main" id="{9BE308E4-454B-49D2-826A-C9620944E663}"/>
                </a:ext>
              </a:extLst>
            </p:cNvPr>
            <p:cNvSpPr>
              <a:spLocks noChangeArrowheads="1"/>
            </p:cNvSpPr>
            <p:nvPr/>
          </p:nvSpPr>
          <p:spPr bwMode="auto">
            <a:xfrm>
              <a:off x="4176"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4" name="AutoShape 145" descr="Green marble">
              <a:hlinkClick r:id="" action="ppaction://noaction" highlightClick="1"/>
              <a:extLst>
                <a:ext uri="{FF2B5EF4-FFF2-40B4-BE49-F238E27FC236}">
                  <a16:creationId xmlns:a16="http://schemas.microsoft.com/office/drawing/2014/main" id="{A428BECF-401D-47A8-8A5E-83F3AFA3D23E}"/>
                </a:ext>
              </a:extLst>
            </p:cNvPr>
            <p:cNvSpPr>
              <a:spLocks noChangeArrowheads="1"/>
            </p:cNvSpPr>
            <p:nvPr/>
          </p:nvSpPr>
          <p:spPr bwMode="auto">
            <a:xfrm>
              <a:off x="1104"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5" name="AutoShape 146" descr="Green marble">
              <a:hlinkClick r:id="" action="ppaction://noaction" highlightClick="1"/>
              <a:extLst>
                <a:ext uri="{FF2B5EF4-FFF2-40B4-BE49-F238E27FC236}">
                  <a16:creationId xmlns:a16="http://schemas.microsoft.com/office/drawing/2014/main" id="{625C28EA-A8AF-4067-AF75-5205499F8DD5}"/>
                </a:ext>
              </a:extLst>
            </p:cNvPr>
            <p:cNvSpPr>
              <a:spLocks noChangeArrowheads="1"/>
            </p:cNvSpPr>
            <p:nvPr/>
          </p:nvSpPr>
          <p:spPr bwMode="auto">
            <a:xfrm>
              <a:off x="1488"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6" name="AutoShape 147" descr="Green marble">
              <a:hlinkClick r:id="" action="ppaction://noaction" highlightClick="1"/>
              <a:extLst>
                <a:ext uri="{FF2B5EF4-FFF2-40B4-BE49-F238E27FC236}">
                  <a16:creationId xmlns:a16="http://schemas.microsoft.com/office/drawing/2014/main" id="{A9943BB2-F3EB-40F5-A495-C8E9DD793178}"/>
                </a:ext>
              </a:extLst>
            </p:cNvPr>
            <p:cNvSpPr>
              <a:spLocks noChangeArrowheads="1"/>
            </p:cNvSpPr>
            <p:nvPr/>
          </p:nvSpPr>
          <p:spPr bwMode="auto">
            <a:xfrm>
              <a:off x="720"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97" name="AutoShape 148" descr="Green marble">
              <a:hlinkClick r:id="" action="ppaction://noaction" highlightClick="1"/>
              <a:extLst>
                <a:ext uri="{FF2B5EF4-FFF2-40B4-BE49-F238E27FC236}">
                  <a16:creationId xmlns:a16="http://schemas.microsoft.com/office/drawing/2014/main" id="{B1A9FBE1-EAE9-40AA-B267-CB21ABCF8C3C}"/>
                </a:ext>
              </a:extLst>
            </p:cNvPr>
            <p:cNvSpPr>
              <a:spLocks noChangeArrowheads="1"/>
            </p:cNvSpPr>
            <p:nvPr/>
          </p:nvSpPr>
          <p:spPr bwMode="auto">
            <a:xfrm>
              <a:off x="1872" y="78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29" name="Group 149">
            <a:extLst>
              <a:ext uri="{FF2B5EF4-FFF2-40B4-BE49-F238E27FC236}">
                <a16:creationId xmlns:a16="http://schemas.microsoft.com/office/drawing/2014/main" id="{3E80ECC4-9706-4B2A-B584-DB38782E786D}"/>
              </a:ext>
            </a:extLst>
          </p:cNvPr>
          <p:cNvGrpSpPr>
            <a:grpSpLocks/>
          </p:cNvGrpSpPr>
          <p:nvPr/>
        </p:nvGrpSpPr>
        <p:grpSpPr bwMode="auto">
          <a:xfrm>
            <a:off x="3904741" y="2439323"/>
            <a:ext cx="6704727" cy="533331"/>
            <a:chOff x="1488" y="1452"/>
            <a:chExt cx="4224" cy="336"/>
          </a:xfrm>
        </p:grpSpPr>
        <p:sp>
          <p:nvSpPr>
            <p:cNvPr id="26777" name="AutoShape 150" descr="Green marble">
              <a:hlinkClick r:id="" action="ppaction://noaction" highlightClick="1"/>
              <a:extLst>
                <a:ext uri="{FF2B5EF4-FFF2-40B4-BE49-F238E27FC236}">
                  <a16:creationId xmlns:a16="http://schemas.microsoft.com/office/drawing/2014/main" id="{4E616CE3-4CC4-4E6A-9C6F-63430F298736}"/>
                </a:ext>
              </a:extLst>
            </p:cNvPr>
            <p:cNvSpPr>
              <a:spLocks noChangeArrowheads="1"/>
            </p:cNvSpPr>
            <p:nvPr/>
          </p:nvSpPr>
          <p:spPr bwMode="auto">
            <a:xfrm>
              <a:off x="3024"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8" name="AutoShape 151" descr="18200">
              <a:hlinkClick r:id="" action="ppaction://noaction" highlightClick="1"/>
              <a:extLst>
                <a:ext uri="{FF2B5EF4-FFF2-40B4-BE49-F238E27FC236}">
                  <a16:creationId xmlns:a16="http://schemas.microsoft.com/office/drawing/2014/main" id="{DC8C7814-7E8E-4235-88EE-68B6B3AD48B2}"/>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79" name="AutoShape 152" descr="Green marble">
              <a:hlinkClick r:id="" action="ppaction://noaction" highlightClick="1"/>
              <a:extLst>
                <a:ext uri="{FF2B5EF4-FFF2-40B4-BE49-F238E27FC236}">
                  <a16:creationId xmlns:a16="http://schemas.microsoft.com/office/drawing/2014/main" id="{00DBA4EE-BE2D-4ADD-A118-4A29E464DBB5}"/>
                </a:ext>
              </a:extLst>
            </p:cNvPr>
            <p:cNvSpPr>
              <a:spLocks noChangeArrowheads="1"/>
            </p:cNvSpPr>
            <p:nvPr/>
          </p:nvSpPr>
          <p:spPr bwMode="auto">
            <a:xfrm>
              <a:off x="3792"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0" name="AutoShape 153" descr="Green marble">
              <a:hlinkClick r:id="" action="ppaction://noaction" highlightClick="1"/>
              <a:extLst>
                <a:ext uri="{FF2B5EF4-FFF2-40B4-BE49-F238E27FC236}">
                  <a16:creationId xmlns:a16="http://schemas.microsoft.com/office/drawing/2014/main" id="{D093D0C2-E106-40D8-89A8-9C73FD2CBBFE}"/>
                </a:ext>
              </a:extLst>
            </p:cNvPr>
            <p:cNvSpPr>
              <a:spLocks noChangeArrowheads="1"/>
            </p:cNvSpPr>
            <p:nvPr/>
          </p:nvSpPr>
          <p:spPr bwMode="auto">
            <a:xfrm>
              <a:off x="4176"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1" name="AutoShape 154" descr="Green marble">
              <a:hlinkClick r:id="" action="ppaction://noaction" highlightClick="1"/>
              <a:extLst>
                <a:ext uri="{FF2B5EF4-FFF2-40B4-BE49-F238E27FC236}">
                  <a16:creationId xmlns:a16="http://schemas.microsoft.com/office/drawing/2014/main" id="{312172FB-B023-4A86-8672-FE4303B5A0E7}"/>
                </a:ext>
              </a:extLst>
            </p:cNvPr>
            <p:cNvSpPr>
              <a:spLocks noChangeArrowheads="1"/>
            </p:cNvSpPr>
            <p:nvPr/>
          </p:nvSpPr>
          <p:spPr bwMode="auto">
            <a:xfrm>
              <a:off x="4560"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2" name="AutoShape 155" descr="Green marble">
              <a:hlinkClick r:id="" action="ppaction://noaction" highlightClick="1"/>
              <a:extLst>
                <a:ext uri="{FF2B5EF4-FFF2-40B4-BE49-F238E27FC236}">
                  <a16:creationId xmlns:a16="http://schemas.microsoft.com/office/drawing/2014/main" id="{22FF647E-2748-4CFC-90A3-5ED3DE151C20}"/>
                </a:ext>
              </a:extLst>
            </p:cNvPr>
            <p:cNvSpPr>
              <a:spLocks noChangeArrowheads="1"/>
            </p:cNvSpPr>
            <p:nvPr/>
          </p:nvSpPr>
          <p:spPr bwMode="auto">
            <a:xfrm>
              <a:off x="4944"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3" name="AutoShape 156" descr="Green marble">
              <a:hlinkClick r:id="" action="ppaction://noaction" highlightClick="1"/>
              <a:extLst>
                <a:ext uri="{FF2B5EF4-FFF2-40B4-BE49-F238E27FC236}">
                  <a16:creationId xmlns:a16="http://schemas.microsoft.com/office/drawing/2014/main" id="{2BD94CD1-9B4D-45C7-969B-1319DB71B882}"/>
                </a:ext>
              </a:extLst>
            </p:cNvPr>
            <p:cNvSpPr>
              <a:spLocks noChangeArrowheads="1"/>
            </p:cNvSpPr>
            <p:nvPr/>
          </p:nvSpPr>
          <p:spPr bwMode="auto">
            <a:xfrm>
              <a:off x="5328"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4" name="AutoShape 157" descr="Green marble">
              <a:hlinkClick r:id="" action="ppaction://noaction" highlightClick="1"/>
              <a:extLst>
                <a:ext uri="{FF2B5EF4-FFF2-40B4-BE49-F238E27FC236}">
                  <a16:creationId xmlns:a16="http://schemas.microsoft.com/office/drawing/2014/main" id="{9B7F174B-16BB-435C-833C-AFADF1523A59}"/>
                </a:ext>
              </a:extLst>
            </p:cNvPr>
            <p:cNvSpPr>
              <a:spLocks noChangeArrowheads="1"/>
            </p:cNvSpPr>
            <p:nvPr/>
          </p:nvSpPr>
          <p:spPr bwMode="auto">
            <a:xfrm>
              <a:off x="2256"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5" name="AutoShape 158" descr="Green marble">
              <a:hlinkClick r:id="" action="ppaction://noaction" highlightClick="1"/>
              <a:extLst>
                <a:ext uri="{FF2B5EF4-FFF2-40B4-BE49-F238E27FC236}">
                  <a16:creationId xmlns:a16="http://schemas.microsoft.com/office/drawing/2014/main" id="{60FC4CB6-8C1C-4976-A9AA-A9F23FBA607D}"/>
                </a:ext>
              </a:extLst>
            </p:cNvPr>
            <p:cNvSpPr>
              <a:spLocks noChangeArrowheads="1"/>
            </p:cNvSpPr>
            <p:nvPr/>
          </p:nvSpPr>
          <p:spPr bwMode="auto">
            <a:xfrm>
              <a:off x="2640"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6" name="AutoShape 159" descr="Green marble">
              <a:hlinkClick r:id="" action="ppaction://noaction" highlightClick="1"/>
              <a:extLst>
                <a:ext uri="{FF2B5EF4-FFF2-40B4-BE49-F238E27FC236}">
                  <a16:creationId xmlns:a16="http://schemas.microsoft.com/office/drawing/2014/main" id="{6F9B9118-A3AC-44E4-9C8A-041C39668F19}"/>
                </a:ext>
              </a:extLst>
            </p:cNvPr>
            <p:cNvSpPr>
              <a:spLocks noChangeArrowheads="1"/>
            </p:cNvSpPr>
            <p:nvPr/>
          </p:nvSpPr>
          <p:spPr bwMode="auto">
            <a:xfrm>
              <a:off x="1488"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87" name="AutoShape 160" descr="Green marble">
              <a:hlinkClick r:id="" action="ppaction://noaction" highlightClick="1"/>
              <a:extLst>
                <a:ext uri="{FF2B5EF4-FFF2-40B4-BE49-F238E27FC236}">
                  <a16:creationId xmlns:a16="http://schemas.microsoft.com/office/drawing/2014/main" id="{FE82ABCF-E966-48C6-B84E-35763109D9F3}"/>
                </a:ext>
              </a:extLst>
            </p:cNvPr>
            <p:cNvSpPr>
              <a:spLocks noChangeArrowheads="1"/>
            </p:cNvSpPr>
            <p:nvPr/>
          </p:nvSpPr>
          <p:spPr bwMode="auto">
            <a:xfrm>
              <a:off x="1872" y="145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41" name="Group 161">
            <a:extLst>
              <a:ext uri="{FF2B5EF4-FFF2-40B4-BE49-F238E27FC236}">
                <a16:creationId xmlns:a16="http://schemas.microsoft.com/office/drawing/2014/main" id="{B010FEC7-A1DF-489D-9441-128341BAC6EB}"/>
              </a:ext>
            </a:extLst>
          </p:cNvPr>
          <p:cNvGrpSpPr>
            <a:grpSpLocks/>
          </p:cNvGrpSpPr>
          <p:nvPr/>
        </p:nvGrpSpPr>
        <p:grpSpPr bwMode="auto">
          <a:xfrm>
            <a:off x="5123783" y="2972655"/>
            <a:ext cx="4266644" cy="536505"/>
            <a:chOff x="2256" y="1788"/>
            <a:chExt cx="2688" cy="338"/>
          </a:xfrm>
        </p:grpSpPr>
        <p:sp>
          <p:nvSpPr>
            <p:cNvPr id="26770" name="AutoShape 162" descr="Green marble">
              <a:hlinkClick r:id="" action="ppaction://noaction" highlightClick="1"/>
              <a:extLst>
                <a:ext uri="{FF2B5EF4-FFF2-40B4-BE49-F238E27FC236}">
                  <a16:creationId xmlns:a16="http://schemas.microsoft.com/office/drawing/2014/main" id="{64CEC37F-4D3E-47A5-8100-EF7020A80F5A}"/>
                </a:ext>
              </a:extLst>
            </p:cNvPr>
            <p:cNvSpPr>
              <a:spLocks noChangeArrowheads="1"/>
            </p:cNvSpPr>
            <p:nvPr/>
          </p:nvSpPr>
          <p:spPr bwMode="auto">
            <a:xfrm>
              <a:off x="2256"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1" name="AutoShape 163" descr="Green marble">
              <a:hlinkClick r:id="" action="ppaction://noaction" highlightClick="1"/>
              <a:extLst>
                <a:ext uri="{FF2B5EF4-FFF2-40B4-BE49-F238E27FC236}">
                  <a16:creationId xmlns:a16="http://schemas.microsoft.com/office/drawing/2014/main" id="{B53A951D-CCD9-4688-89CF-DE3C6265E13B}"/>
                </a:ext>
              </a:extLst>
            </p:cNvPr>
            <p:cNvSpPr>
              <a:spLocks noChangeArrowheads="1"/>
            </p:cNvSpPr>
            <p:nvPr/>
          </p:nvSpPr>
          <p:spPr bwMode="auto">
            <a:xfrm>
              <a:off x="2640"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2" name="AutoShape 164" descr="Green marble">
              <a:hlinkClick r:id="" action="ppaction://noaction" highlightClick="1"/>
              <a:extLst>
                <a:ext uri="{FF2B5EF4-FFF2-40B4-BE49-F238E27FC236}">
                  <a16:creationId xmlns:a16="http://schemas.microsoft.com/office/drawing/2014/main" id="{08273205-648A-48AA-8A30-24F5B95D0166}"/>
                </a:ext>
              </a:extLst>
            </p:cNvPr>
            <p:cNvSpPr>
              <a:spLocks noChangeArrowheads="1"/>
            </p:cNvSpPr>
            <p:nvPr/>
          </p:nvSpPr>
          <p:spPr bwMode="auto">
            <a:xfrm>
              <a:off x="3024"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3" name="AutoShape 165" descr="18200">
              <a:hlinkClick r:id="" action="ppaction://noaction" highlightClick="1"/>
              <a:extLst>
                <a:ext uri="{FF2B5EF4-FFF2-40B4-BE49-F238E27FC236}">
                  <a16:creationId xmlns:a16="http://schemas.microsoft.com/office/drawing/2014/main" id="{99BC5800-8007-44E0-B27B-C8DC1B6AC460}"/>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74" name="AutoShape 166" descr="Green marble">
              <a:hlinkClick r:id="" action="ppaction://noaction" highlightClick="1"/>
              <a:extLst>
                <a:ext uri="{FF2B5EF4-FFF2-40B4-BE49-F238E27FC236}">
                  <a16:creationId xmlns:a16="http://schemas.microsoft.com/office/drawing/2014/main" id="{BDD805C3-3C6D-440A-9460-A793E28BF4E3}"/>
                </a:ext>
              </a:extLst>
            </p:cNvPr>
            <p:cNvSpPr>
              <a:spLocks noChangeArrowheads="1"/>
            </p:cNvSpPr>
            <p:nvPr/>
          </p:nvSpPr>
          <p:spPr bwMode="auto">
            <a:xfrm>
              <a:off x="3792"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5" name="AutoShape 167" descr="Green marble">
              <a:hlinkClick r:id="" action="ppaction://noaction" highlightClick="1"/>
              <a:extLst>
                <a:ext uri="{FF2B5EF4-FFF2-40B4-BE49-F238E27FC236}">
                  <a16:creationId xmlns:a16="http://schemas.microsoft.com/office/drawing/2014/main" id="{F22F2AF9-196D-45E1-A726-FC6626F5FFFE}"/>
                </a:ext>
              </a:extLst>
            </p:cNvPr>
            <p:cNvSpPr>
              <a:spLocks noChangeArrowheads="1"/>
            </p:cNvSpPr>
            <p:nvPr/>
          </p:nvSpPr>
          <p:spPr bwMode="auto">
            <a:xfrm>
              <a:off x="4176" y="1788"/>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76" name="AutoShape 168" descr="Green marble">
              <a:hlinkClick r:id="" action="ppaction://noaction" highlightClick="1"/>
              <a:extLst>
                <a:ext uri="{FF2B5EF4-FFF2-40B4-BE49-F238E27FC236}">
                  <a16:creationId xmlns:a16="http://schemas.microsoft.com/office/drawing/2014/main" id="{4E700AF4-A09E-41D1-8372-8B3E1FC58FB3}"/>
                </a:ext>
              </a:extLst>
            </p:cNvPr>
            <p:cNvSpPr>
              <a:spLocks noChangeArrowheads="1"/>
            </p:cNvSpPr>
            <p:nvPr/>
          </p:nvSpPr>
          <p:spPr bwMode="auto">
            <a:xfrm>
              <a:off x="4560" y="1790"/>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49" name="Group 169">
            <a:extLst>
              <a:ext uri="{FF2B5EF4-FFF2-40B4-BE49-F238E27FC236}">
                <a16:creationId xmlns:a16="http://schemas.microsoft.com/office/drawing/2014/main" id="{7DF7A632-DA11-47FA-B472-C71EAF5B2AFF}"/>
              </a:ext>
            </a:extLst>
          </p:cNvPr>
          <p:cNvGrpSpPr>
            <a:grpSpLocks/>
          </p:cNvGrpSpPr>
          <p:nvPr/>
        </p:nvGrpSpPr>
        <p:grpSpPr bwMode="auto">
          <a:xfrm>
            <a:off x="2088878" y="3502811"/>
            <a:ext cx="7301549" cy="536505"/>
            <a:chOff x="344" y="2122"/>
            <a:chExt cx="4600" cy="338"/>
          </a:xfrm>
        </p:grpSpPr>
        <p:sp>
          <p:nvSpPr>
            <p:cNvPr id="26758" name="AutoShape 170" descr="Green marble">
              <a:hlinkClick r:id="" action="ppaction://noaction" highlightClick="1"/>
              <a:extLst>
                <a:ext uri="{FF2B5EF4-FFF2-40B4-BE49-F238E27FC236}">
                  <a16:creationId xmlns:a16="http://schemas.microsoft.com/office/drawing/2014/main" id="{0497B1D3-51FF-4A97-84BE-DEFDD4CDD39D}"/>
                </a:ext>
              </a:extLst>
            </p:cNvPr>
            <p:cNvSpPr>
              <a:spLocks noChangeArrowheads="1"/>
            </p:cNvSpPr>
            <p:nvPr/>
          </p:nvSpPr>
          <p:spPr bwMode="auto">
            <a:xfrm>
              <a:off x="302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9" name="AutoShape 171" descr="18200">
              <a:hlinkClick r:id="" action="ppaction://noaction" highlightClick="1"/>
              <a:extLst>
                <a:ext uri="{FF2B5EF4-FFF2-40B4-BE49-F238E27FC236}">
                  <a16:creationId xmlns:a16="http://schemas.microsoft.com/office/drawing/2014/main" id="{C8CBB5D6-3D62-4344-8FB5-80C48341EA75}"/>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60" name="AutoShape 172" descr="Green marble">
              <a:hlinkClick r:id="" action="ppaction://noaction" highlightClick="1"/>
              <a:extLst>
                <a:ext uri="{FF2B5EF4-FFF2-40B4-BE49-F238E27FC236}">
                  <a16:creationId xmlns:a16="http://schemas.microsoft.com/office/drawing/2014/main" id="{79D7AF3E-3D54-4DAF-B62D-012AA8D93F1A}"/>
                </a:ext>
              </a:extLst>
            </p:cNvPr>
            <p:cNvSpPr>
              <a:spLocks noChangeArrowheads="1"/>
            </p:cNvSpPr>
            <p:nvPr/>
          </p:nvSpPr>
          <p:spPr bwMode="auto">
            <a:xfrm>
              <a:off x="3792"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1" name="AutoShape 173" descr="Green marble">
              <a:hlinkClick r:id="" action="ppaction://noaction" highlightClick="1"/>
              <a:extLst>
                <a:ext uri="{FF2B5EF4-FFF2-40B4-BE49-F238E27FC236}">
                  <a16:creationId xmlns:a16="http://schemas.microsoft.com/office/drawing/2014/main" id="{CC7E4AAF-E2A2-4269-93FD-B24E8A97CEA7}"/>
                </a:ext>
              </a:extLst>
            </p:cNvPr>
            <p:cNvSpPr>
              <a:spLocks noChangeArrowheads="1"/>
            </p:cNvSpPr>
            <p:nvPr/>
          </p:nvSpPr>
          <p:spPr bwMode="auto">
            <a:xfrm>
              <a:off x="4176"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2" name="AutoShape 174" descr="Green marble">
              <a:hlinkClick r:id="" action="ppaction://noaction" highlightClick="1"/>
              <a:extLst>
                <a:ext uri="{FF2B5EF4-FFF2-40B4-BE49-F238E27FC236}">
                  <a16:creationId xmlns:a16="http://schemas.microsoft.com/office/drawing/2014/main" id="{2F252C7D-17B9-4B8C-AF05-407460FAD4C0}"/>
                </a:ext>
              </a:extLst>
            </p:cNvPr>
            <p:cNvSpPr>
              <a:spLocks noChangeArrowheads="1"/>
            </p:cNvSpPr>
            <p:nvPr/>
          </p:nvSpPr>
          <p:spPr bwMode="auto">
            <a:xfrm>
              <a:off x="1872"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3" name="AutoShape 175" descr="Green marble">
              <a:hlinkClick r:id="" action="ppaction://noaction" highlightClick="1"/>
              <a:extLst>
                <a:ext uri="{FF2B5EF4-FFF2-40B4-BE49-F238E27FC236}">
                  <a16:creationId xmlns:a16="http://schemas.microsoft.com/office/drawing/2014/main" id="{A62B6522-F738-436B-AF60-4585927A4AAD}"/>
                </a:ext>
              </a:extLst>
            </p:cNvPr>
            <p:cNvSpPr>
              <a:spLocks noChangeArrowheads="1"/>
            </p:cNvSpPr>
            <p:nvPr/>
          </p:nvSpPr>
          <p:spPr bwMode="auto">
            <a:xfrm>
              <a:off x="2256"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4" name="AutoShape 176" descr="Green marble">
              <a:hlinkClick r:id="" action="ppaction://noaction" highlightClick="1"/>
              <a:extLst>
                <a:ext uri="{FF2B5EF4-FFF2-40B4-BE49-F238E27FC236}">
                  <a16:creationId xmlns:a16="http://schemas.microsoft.com/office/drawing/2014/main" id="{F5F5934B-515D-4769-89A1-AD16FCF79444}"/>
                </a:ext>
              </a:extLst>
            </p:cNvPr>
            <p:cNvSpPr>
              <a:spLocks noChangeArrowheads="1"/>
            </p:cNvSpPr>
            <p:nvPr/>
          </p:nvSpPr>
          <p:spPr bwMode="auto">
            <a:xfrm>
              <a:off x="2640"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5" name="AutoShape 177" descr="Green marble">
              <a:hlinkClick r:id="" action="ppaction://noaction" highlightClick="1"/>
              <a:extLst>
                <a:ext uri="{FF2B5EF4-FFF2-40B4-BE49-F238E27FC236}">
                  <a16:creationId xmlns:a16="http://schemas.microsoft.com/office/drawing/2014/main" id="{FC86CE3F-AAF8-4AD7-A0A8-2DEDD4CFF1E6}"/>
                </a:ext>
              </a:extLst>
            </p:cNvPr>
            <p:cNvSpPr>
              <a:spLocks noChangeArrowheads="1"/>
            </p:cNvSpPr>
            <p:nvPr/>
          </p:nvSpPr>
          <p:spPr bwMode="auto">
            <a:xfrm>
              <a:off x="720"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6" name="AutoShape 178" descr="Green marble">
              <a:hlinkClick r:id="" action="ppaction://noaction" highlightClick="1"/>
              <a:extLst>
                <a:ext uri="{FF2B5EF4-FFF2-40B4-BE49-F238E27FC236}">
                  <a16:creationId xmlns:a16="http://schemas.microsoft.com/office/drawing/2014/main" id="{21767C26-35DC-4623-A613-1CF537B36580}"/>
                </a:ext>
              </a:extLst>
            </p:cNvPr>
            <p:cNvSpPr>
              <a:spLocks noChangeArrowheads="1"/>
            </p:cNvSpPr>
            <p:nvPr/>
          </p:nvSpPr>
          <p:spPr bwMode="auto">
            <a:xfrm>
              <a:off x="110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7" name="AutoShape 179" descr="Green marble">
              <a:hlinkClick r:id="" action="ppaction://noaction" highlightClick="1"/>
              <a:extLst>
                <a:ext uri="{FF2B5EF4-FFF2-40B4-BE49-F238E27FC236}">
                  <a16:creationId xmlns:a16="http://schemas.microsoft.com/office/drawing/2014/main" id="{41E79FC1-3FAE-49F6-AE7C-8DE2F7414BAB}"/>
                </a:ext>
              </a:extLst>
            </p:cNvPr>
            <p:cNvSpPr>
              <a:spLocks noChangeArrowheads="1"/>
            </p:cNvSpPr>
            <p:nvPr/>
          </p:nvSpPr>
          <p:spPr bwMode="auto">
            <a:xfrm>
              <a:off x="344"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8" name="AutoShape 180" descr="Green marble">
              <a:hlinkClick r:id="" action="ppaction://noaction" highlightClick="1"/>
              <a:extLst>
                <a:ext uri="{FF2B5EF4-FFF2-40B4-BE49-F238E27FC236}">
                  <a16:creationId xmlns:a16="http://schemas.microsoft.com/office/drawing/2014/main" id="{17BC6259-3768-4FAF-A034-985205C70E06}"/>
                </a:ext>
              </a:extLst>
            </p:cNvPr>
            <p:cNvSpPr>
              <a:spLocks noChangeArrowheads="1"/>
            </p:cNvSpPr>
            <p:nvPr/>
          </p:nvSpPr>
          <p:spPr bwMode="auto">
            <a:xfrm>
              <a:off x="1488" y="2124"/>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69" name="AutoShape 181" descr="Green marble">
              <a:hlinkClick r:id="" action="ppaction://noaction" highlightClick="1"/>
              <a:extLst>
                <a:ext uri="{FF2B5EF4-FFF2-40B4-BE49-F238E27FC236}">
                  <a16:creationId xmlns:a16="http://schemas.microsoft.com/office/drawing/2014/main" id="{631B14B6-AD27-4878-A261-24D561123022}"/>
                </a:ext>
              </a:extLst>
            </p:cNvPr>
            <p:cNvSpPr>
              <a:spLocks noChangeArrowheads="1"/>
            </p:cNvSpPr>
            <p:nvPr/>
          </p:nvSpPr>
          <p:spPr bwMode="auto">
            <a:xfrm>
              <a:off x="4560" y="2122"/>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62" name="Group 182">
            <a:extLst>
              <a:ext uri="{FF2B5EF4-FFF2-40B4-BE49-F238E27FC236}">
                <a16:creationId xmlns:a16="http://schemas.microsoft.com/office/drawing/2014/main" id="{805D6510-AE62-4D39-B477-424E6D07C12F}"/>
              </a:ext>
            </a:extLst>
          </p:cNvPr>
          <p:cNvGrpSpPr>
            <a:grpSpLocks/>
          </p:cNvGrpSpPr>
          <p:nvPr/>
        </p:nvGrpSpPr>
        <p:grpSpPr bwMode="auto">
          <a:xfrm>
            <a:off x="5104735" y="5105975"/>
            <a:ext cx="3047603" cy="533331"/>
            <a:chOff x="2256" y="3126"/>
            <a:chExt cx="1920" cy="336"/>
          </a:xfrm>
        </p:grpSpPr>
        <p:sp>
          <p:nvSpPr>
            <p:cNvPr id="26753" name="AutoShape 183" descr="18200">
              <a:hlinkClick r:id="" action="ppaction://noaction" highlightClick="1"/>
              <a:extLst>
                <a:ext uri="{FF2B5EF4-FFF2-40B4-BE49-F238E27FC236}">
                  <a16:creationId xmlns:a16="http://schemas.microsoft.com/office/drawing/2014/main" id="{A087628B-C0A1-4C02-8BB7-D6371E462C1D}"/>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chemeClr val="bg1"/>
                </a:solidFill>
                <a:latin typeface="+mj-lt"/>
              </a:endParaRPr>
            </a:p>
          </p:txBody>
        </p:sp>
        <p:sp>
          <p:nvSpPr>
            <p:cNvPr id="26754" name="AutoShape 184" descr="Green marble">
              <a:hlinkClick r:id="" action="ppaction://noaction" highlightClick="1"/>
              <a:extLst>
                <a:ext uri="{FF2B5EF4-FFF2-40B4-BE49-F238E27FC236}">
                  <a16:creationId xmlns:a16="http://schemas.microsoft.com/office/drawing/2014/main" id="{7185C916-4064-41D1-8438-7A362F85D35D}"/>
                </a:ext>
              </a:extLst>
            </p:cNvPr>
            <p:cNvSpPr>
              <a:spLocks noChangeArrowheads="1"/>
            </p:cNvSpPr>
            <p:nvPr/>
          </p:nvSpPr>
          <p:spPr bwMode="auto">
            <a:xfrm>
              <a:off x="3792"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5" name="AutoShape 185" descr="Green marble">
              <a:hlinkClick r:id="" action="ppaction://noaction" highlightClick="1"/>
              <a:extLst>
                <a:ext uri="{FF2B5EF4-FFF2-40B4-BE49-F238E27FC236}">
                  <a16:creationId xmlns:a16="http://schemas.microsoft.com/office/drawing/2014/main" id="{6FA315C3-72E4-46A3-A88F-C9BD2812E126}"/>
                </a:ext>
              </a:extLst>
            </p:cNvPr>
            <p:cNvSpPr>
              <a:spLocks noChangeArrowheads="1"/>
            </p:cNvSpPr>
            <p:nvPr/>
          </p:nvSpPr>
          <p:spPr bwMode="auto">
            <a:xfrm>
              <a:off x="3024"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6" name="AutoShape 186" descr="Green marble">
              <a:hlinkClick r:id="" action="ppaction://noaction" highlightClick="1"/>
              <a:extLst>
                <a:ext uri="{FF2B5EF4-FFF2-40B4-BE49-F238E27FC236}">
                  <a16:creationId xmlns:a16="http://schemas.microsoft.com/office/drawing/2014/main" id="{B693AEA4-7C80-40C7-83FE-D0D05BAE3033}"/>
                </a:ext>
              </a:extLst>
            </p:cNvPr>
            <p:cNvSpPr>
              <a:spLocks noChangeArrowheads="1"/>
            </p:cNvSpPr>
            <p:nvPr/>
          </p:nvSpPr>
          <p:spPr bwMode="auto">
            <a:xfrm>
              <a:off x="2256"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sp>
          <p:nvSpPr>
            <p:cNvPr id="26757" name="AutoShape 187" descr="Green marble">
              <a:hlinkClick r:id="" action="ppaction://noaction" highlightClick="1"/>
              <a:extLst>
                <a:ext uri="{FF2B5EF4-FFF2-40B4-BE49-F238E27FC236}">
                  <a16:creationId xmlns:a16="http://schemas.microsoft.com/office/drawing/2014/main" id="{206257D3-4B63-45A7-A37D-D25E9D808D9D}"/>
                </a:ext>
              </a:extLst>
            </p:cNvPr>
            <p:cNvSpPr>
              <a:spLocks noChangeArrowheads="1"/>
            </p:cNvSpPr>
            <p:nvPr/>
          </p:nvSpPr>
          <p:spPr bwMode="auto">
            <a:xfrm>
              <a:off x="2640" y="3126"/>
              <a:ext cx="384" cy="336"/>
            </a:xfrm>
            <a:prstGeom prst="actionButtonBlank">
              <a:avLst/>
            </a:prstGeom>
            <a:blipFill dpi="0" rotWithShape="1">
              <a:blip r:embed="rId6"/>
              <a:srcRect/>
              <a:tile tx="0" ty="0" sx="100000" sy="100000" flip="none" algn="tl"/>
            </a:blip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endParaRPr lang="en-US" altLang="en-US" sz="3200" b="1">
                <a:solidFill>
                  <a:srgbClr val="0000FF"/>
                </a:solidFill>
                <a:latin typeface="+mj-lt"/>
              </a:endParaRPr>
            </a:p>
          </p:txBody>
        </p:sp>
      </p:grpSp>
      <p:grpSp>
        <p:nvGrpSpPr>
          <p:cNvPr id="46268" name="Group 188">
            <a:extLst>
              <a:ext uri="{FF2B5EF4-FFF2-40B4-BE49-F238E27FC236}">
                <a16:creationId xmlns:a16="http://schemas.microsoft.com/office/drawing/2014/main" id="{6BC68A20-B5AC-4747-A6C3-5277E2173C3D}"/>
              </a:ext>
            </a:extLst>
          </p:cNvPr>
          <p:cNvGrpSpPr>
            <a:grpSpLocks/>
          </p:cNvGrpSpPr>
          <p:nvPr/>
        </p:nvGrpSpPr>
        <p:grpSpPr bwMode="auto">
          <a:xfrm>
            <a:off x="4519024" y="848857"/>
            <a:ext cx="3657124" cy="536505"/>
            <a:chOff x="1872" y="444"/>
            <a:chExt cx="2304" cy="338"/>
          </a:xfrm>
        </p:grpSpPr>
        <p:sp>
          <p:nvSpPr>
            <p:cNvPr id="26747" name="AutoShape 189">
              <a:hlinkClick r:id="" action="ppaction://noaction" highlightClick="1"/>
              <a:extLst>
                <a:ext uri="{FF2B5EF4-FFF2-40B4-BE49-F238E27FC236}">
                  <a16:creationId xmlns:a16="http://schemas.microsoft.com/office/drawing/2014/main" id="{4B5E8D68-3CD4-466B-8082-636E2E6262DA}"/>
                </a:ext>
              </a:extLst>
            </p:cNvPr>
            <p:cNvSpPr>
              <a:spLocks noChangeArrowheads="1"/>
            </p:cNvSpPr>
            <p:nvPr/>
          </p:nvSpPr>
          <p:spPr bwMode="auto">
            <a:xfrm>
              <a:off x="2640"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sp>
          <p:nvSpPr>
            <p:cNvPr id="26748" name="AutoShape 190">
              <a:hlinkClick r:id="" action="ppaction://noaction" highlightClick="1"/>
              <a:extLst>
                <a:ext uri="{FF2B5EF4-FFF2-40B4-BE49-F238E27FC236}">
                  <a16:creationId xmlns:a16="http://schemas.microsoft.com/office/drawing/2014/main" id="{C5BED5E7-5E93-4A8C-804A-D189A5222AA2}"/>
                </a:ext>
              </a:extLst>
            </p:cNvPr>
            <p:cNvSpPr>
              <a:spLocks noChangeArrowheads="1"/>
            </p:cNvSpPr>
            <p:nvPr/>
          </p:nvSpPr>
          <p:spPr bwMode="auto">
            <a:xfrm>
              <a:off x="3024"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49" name="AutoShape 191" descr="18200">
              <a:hlinkClick r:id="" action="ppaction://noaction" highlightClick="1"/>
              <a:extLst>
                <a:ext uri="{FF2B5EF4-FFF2-40B4-BE49-F238E27FC236}">
                  <a16:creationId xmlns:a16="http://schemas.microsoft.com/office/drawing/2014/main" id="{14AC9C5E-6CD0-4C5D-BF45-C7653AD0E99D}"/>
                </a:ext>
              </a:extLst>
            </p:cNvPr>
            <p:cNvSpPr>
              <a:spLocks noChangeArrowheads="1"/>
            </p:cNvSpPr>
            <p:nvPr/>
          </p:nvSpPr>
          <p:spPr bwMode="auto">
            <a:xfrm>
              <a:off x="3408" y="44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a:solidFill>
                    <a:schemeClr val="bg1"/>
                  </a:solidFill>
                  <a:latin typeface="+mj-lt"/>
                </a:rPr>
                <a:t>T</a:t>
              </a:r>
              <a:endParaRPr lang="vi-VN" altLang="en-US" sz="3200" b="1">
                <a:solidFill>
                  <a:schemeClr val="bg1"/>
                </a:solidFill>
                <a:latin typeface="+mj-lt"/>
              </a:endParaRPr>
            </a:p>
          </p:txBody>
        </p:sp>
        <p:sp>
          <p:nvSpPr>
            <p:cNvPr id="26750" name="AutoShape 192">
              <a:hlinkClick r:id="" action="ppaction://noaction" highlightClick="1"/>
              <a:extLst>
                <a:ext uri="{FF2B5EF4-FFF2-40B4-BE49-F238E27FC236}">
                  <a16:creationId xmlns:a16="http://schemas.microsoft.com/office/drawing/2014/main" id="{8585A30E-3781-40A4-B081-33190DE6A793}"/>
                </a:ext>
              </a:extLst>
            </p:cNvPr>
            <p:cNvSpPr>
              <a:spLocks noChangeArrowheads="1"/>
            </p:cNvSpPr>
            <p:nvPr/>
          </p:nvSpPr>
          <p:spPr bwMode="auto">
            <a:xfrm>
              <a:off x="3792" y="44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Ừ</a:t>
              </a:r>
              <a:endParaRPr lang="vi-VN" altLang="en-US" sz="3200" b="1" dirty="0">
                <a:solidFill>
                  <a:srgbClr val="0000FF"/>
                </a:solidFill>
                <a:latin typeface="+mj-lt"/>
              </a:endParaRPr>
            </a:p>
          </p:txBody>
        </p:sp>
        <p:sp>
          <p:nvSpPr>
            <p:cNvPr id="26751" name="AutoShape 193">
              <a:hlinkClick r:id="" action="ppaction://noaction" highlightClick="1"/>
              <a:extLst>
                <a:ext uri="{FF2B5EF4-FFF2-40B4-BE49-F238E27FC236}">
                  <a16:creationId xmlns:a16="http://schemas.microsoft.com/office/drawing/2014/main" id="{73674B30-2259-4DD1-A2D5-DD1C7962231E}"/>
                </a:ext>
              </a:extLst>
            </p:cNvPr>
            <p:cNvSpPr>
              <a:spLocks noChangeArrowheads="1"/>
            </p:cNvSpPr>
            <p:nvPr/>
          </p:nvSpPr>
          <p:spPr bwMode="auto">
            <a:xfrm>
              <a:off x="1872"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T</a:t>
              </a:r>
              <a:endParaRPr lang="vi-VN" altLang="en-US" sz="3200" b="1" dirty="0">
                <a:solidFill>
                  <a:srgbClr val="0000FF"/>
                </a:solidFill>
                <a:latin typeface="+mj-lt"/>
              </a:endParaRPr>
            </a:p>
          </p:txBody>
        </p:sp>
        <p:sp>
          <p:nvSpPr>
            <p:cNvPr id="26752" name="AutoShape 194">
              <a:hlinkClick r:id="" action="ppaction://noaction" highlightClick="1"/>
              <a:extLst>
                <a:ext uri="{FF2B5EF4-FFF2-40B4-BE49-F238E27FC236}">
                  <a16:creationId xmlns:a16="http://schemas.microsoft.com/office/drawing/2014/main" id="{28246A2F-4616-4D82-9922-D84A4C2CC2A0}"/>
                </a:ext>
              </a:extLst>
            </p:cNvPr>
            <p:cNvSpPr>
              <a:spLocks noChangeArrowheads="1"/>
            </p:cNvSpPr>
            <p:nvPr/>
          </p:nvSpPr>
          <p:spPr bwMode="auto">
            <a:xfrm>
              <a:off x="2256" y="44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grpSp>
      <p:grpSp>
        <p:nvGrpSpPr>
          <p:cNvPr id="46275" name="Group 195">
            <a:extLst>
              <a:ext uri="{FF2B5EF4-FFF2-40B4-BE49-F238E27FC236}">
                <a16:creationId xmlns:a16="http://schemas.microsoft.com/office/drawing/2014/main" id="{55E531A9-9458-4237-B65D-15E0F724FDD5}"/>
              </a:ext>
            </a:extLst>
          </p:cNvPr>
          <p:cNvGrpSpPr>
            <a:grpSpLocks/>
          </p:cNvGrpSpPr>
          <p:nvPr/>
        </p:nvGrpSpPr>
        <p:grpSpPr bwMode="auto">
          <a:xfrm>
            <a:off x="6347586" y="1915516"/>
            <a:ext cx="3047603" cy="533331"/>
            <a:chOff x="3024" y="1116"/>
            <a:chExt cx="1920" cy="336"/>
          </a:xfrm>
        </p:grpSpPr>
        <p:sp>
          <p:nvSpPr>
            <p:cNvPr id="26742" name="AutoShape 196" descr="18200">
              <a:hlinkClick r:id="" action="ppaction://noaction" highlightClick="1"/>
              <a:extLst>
                <a:ext uri="{FF2B5EF4-FFF2-40B4-BE49-F238E27FC236}">
                  <a16:creationId xmlns:a16="http://schemas.microsoft.com/office/drawing/2014/main" id="{C22F521F-35E6-4C02-A145-16D60E7DF424}"/>
                </a:ext>
              </a:extLst>
            </p:cNvPr>
            <p:cNvSpPr>
              <a:spLocks noChangeArrowheads="1"/>
            </p:cNvSpPr>
            <p:nvPr/>
          </p:nvSpPr>
          <p:spPr bwMode="auto">
            <a:xfrm>
              <a:off x="3408" y="111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Ế</a:t>
              </a:r>
              <a:endParaRPr lang="vi-VN" altLang="en-US" sz="3200" b="1" dirty="0">
                <a:solidFill>
                  <a:schemeClr val="bg1"/>
                </a:solidFill>
                <a:latin typeface="+mj-lt"/>
              </a:endParaRPr>
            </a:p>
          </p:txBody>
        </p:sp>
        <p:sp>
          <p:nvSpPr>
            <p:cNvPr id="26743" name="AutoShape 197">
              <a:hlinkClick r:id="" action="ppaction://noaction" highlightClick="1"/>
              <a:extLst>
                <a:ext uri="{FF2B5EF4-FFF2-40B4-BE49-F238E27FC236}">
                  <a16:creationId xmlns:a16="http://schemas.microsoft.com/office/drawing/2014/main" id="{7459AE0D-F529-45A2-B8D6-B074765CE37F}"/>
                </a:ext>
              </a:extLst>
            </p:cNvPr>
            <p:cNvSpPr>
              <a:spLocks noChangeArrowheads="1"/>
            </p:cNvSpPr>
            <p:nvPr/>
          </p:nvSpPr>
          <p:spPr bwMode="auto">
            <a:xfrm>
              <a:off x="3792"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C</a:t>
              </a:r>
              <a:endParaRPr lang="vi-VN" altLang="en-US" sz="3200" b="1" dirty="0">
                <a:solidFill>
                  <a:srgbClr val="0000FF"/>
                </a:solidFill>
                <a:latin typeface="+mj-lt"/>
              </a:endParaRPr>
            </a:p>
          </p:txBody>
        </p:sp>
        <p:sp>
          <p:nvSpPr>
            <p:cNvPr id="26744" name="AutoShape 198">
              <a:hlinkClick r:id="" action="ppaction://noaction" highlightClick="1"/>
              <a:extLst>
                <a:ext uri="{FF2B5EF4-FFF2-40B4-BE49-F238E27FC236}">
                  <a16:creationId xmlns:a16="http://schemas.microsoft.com/office/drawing/2014/main" id="{68A20C4D-F75D-432E-A459-6A1B68F46B6F}"/>
                </a:ext>
              </a:extLst>
            </p:cNvPr>
            <p:cNvSpPr>
              <a:spLocks noChangeArrowheads="1"/>
            </p:cNvSpPr>
            <p:nvPr/>
          </p:nvSpPr>
          <p:spPr bwMode="auto">
            <a:xfrm>
              <a:off x="4176"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Â</a:t>
              </a:r>
              <a:endParaRPr lang="vi-VN" altLang="en-US" sz="3200" b="1" dirty="0">
                <a:solidFill>
                  <a:srgbClr val="0000FF"/>
                </a:solidFill>
                <a:latin typeface="+mj-lt"/>
              </a:endParaRPr>
            </a:p>
          </p:txBody>
        </p:sp>
        <p:sp>
          <p:nvSpPr>
            <p:cNvPr id="26745" name="AutoShape 199">
              <a:hlinkClick r:id="" action="ppaction://noaction" highlightClick="1"/>
              <a:extLst>
                <a:ext uri="{FF2B5EF4-FFF2-40B4-BE49-F238E27FC236}">
                  <a16:creationId xmlns:a16="http://schemas.microsoft.com/office/drawing/2014/main" id="{89C02D09-295F-42F8-9495-3A740E474605}"/>
                </a:ext>
              </a:extLst>
            </p:cNvPr>
            <p:cNvSpPr>
              <a:spLocks noChangeArrowheads="1"/>
            </p:cNvSpPr>
            <p:nvPr/>
          </p:nvSpPr>
          <p:spPr bwMode="auto">
            <a:xfrm>
              <a:off x="4560"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46" name="AutoShape 200">
              <a:hlinkClick r:id="" action="ppaction://noaction" highlightClick="1"/>
              <a:extLst>
                <a:ext uri="{FF2B5EF4-FFF2-40B4-BE49-F238E27FC236}">
                  <a16:creationId xmlns:a16="http://schemas.microsoft.com/office/drawing/2014/main" id="{F0EE5E58-CED9-4200-A289-9C892982E257}"/>
                </a:ext>
              </a:extLst>
            </p:cNvPr>
            <p:cNvSpPr>
              <a:spLocks noChangeArrowheads="1"/>
            </p:cNvSpPr>
            <p:nvPr/>
          </p:nvSpPr>
          <p:spPr bwMode="auto">
            <a:xfrm>
              <a:off x="3024" y="111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V</a:t>
              </a:r>
              <a:endParaRPr lang="vi-VN" altLang="en-US" sz="3200" b="1" dirty="0">
                <a:solidFill>
                  <a:srgbClr val="0000FF"/>
                </a:solidFill>
                <a:latin typeface="+mj-lt"/>
              </a:endParaRPr>
            </a:p>
          </p:txBody>
        </p:sp>
      </p:grpSp>
      <p:grpSp>
        <p:nvGrpSpPr>
          <p:cNvPr id="46281" name="Group 201">
            <a:extLst>
              <a:ext uri="{FF2B5EF4-FFF2-40B4-BE49-F238E27FC236}">
                <a16:creationId xmlns:a16="http://schemas.microsoft.com/office/drawing/2014/main" id="{5C3F4144-3A94-4D25-AB88-32C17C8E2114}"/>
              </a:ext>
            </a:extLst>
          </p:cNvPr>
          <p:cNvGrpSpPr>
            <a:grpSpLocks/>
          </p:cNvGrpSpPr>
          <p:nvPr/>
        </p:nvGrpSpPr>
        <p:grpSpPr bwMode="auto">
          <a:xfrm>
            <a:off x="5738065" y="4039316"/>
            <a:ext cx="3657124" cy="542854"/>
            <a:chOff x="2640" y="2454"/>
            <a:chExt cx="2304" cy="342"/>
          </a:xfrm>
        </p:grpSpPr>
        <p:sp>
          <p:nvSpPr>
            <p:cNvPr id="26736" name="AutoShape 202">
              <a:hlinkClick r:id="" action="ppaction://noaction" highlightClick="1"/>
              <a:extLst>
                <a:ext uri="{FF2B5EF4-FFF2-40B4-BE49-F238E27FC236}">
                  <a16:creationId xmlns:a16="http://schemas.microsoft.com/office/drawing/2014/main" id="{42403CD0-440F-46CB-9483-F913B0CCC997}"/>
                </a:ext>
              </a:extLst>
            </p:cNvPr>
            <p:cNvSpPr>
              <a:spLocks noChangeArrowheads="1"/>
            </p:cNvSpPr>
            <p:nvPr/>
          </p:nvSpPr>
          <p:spPr bwMode="auto">
            <a:xfrm>
              <a:off x="264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37" name="AutoShape 203">
              <a:hlinkClick r:id="" action="ppaction://noaction" highlightClick="1"/>
              <a:extLst>
                <a:ext uri="{FF2B5EF4-FFF2-40B4-BE49-F238E27FC236}">
                  <a16:creationId xmlns:a16="http://schemas.microsoft.com/office/drawing/2014/main" id="{BDF829D6-33E2-4AD3-9A8F-63F802AFD8B6}"/>
                </a:ext>
              </a:extLst>
            </p:cNvPr>
            <p:cNvSpPr>
              <a:spLocks noChangeArrowheads="1"/>
            </p:cNvSpPr>
            <p:nvPr/>
          </p:nvSpPr>
          <p:spPr bwMode="auto">
            <a:xfrm>
              <a:off x="3024"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Ó</a:t>
              </a:r>
              <a:endParaRPr lang="vi-VN" altLang="en-US" sz="3200" b="1" dirty="0">
                <a:solidFill>
                  <a:srgbClr val="0000FF"/>
                </a:solidFill>
                <a:latin typeface="+mj-lt"/>
              </a:endParaRPr>
            </a:p>
          </p:txBody>
        </p:sp>
        <p:sp>
          <p:nvSpPr>
            <p:cNvPr id="26738" name="AutoShape 204" descr="18200">
              <a:hlinkClick r:id="" action="ppaction://noaction" highlightClick="1"/>
              <a:extLst>
                <a:ext uri="{FF2B5EF4-FFF2-40B4-BE49-F238E27FC236}">
                  <a16:creationId xmlns:a16="http://schemas.microsoft.com/office/drawing/2014/main" id="{E00DBFBA-14A0-4CC3-8519-F70FB4521DE0}"/>
                </a:ext>
              </a:extLst>
            </p:cNvPr>
            <p:cNvSpPr>
              <a:spLocks noChangeArrowheads="1"/>
            </p:cNvSpPr>
            <p:nvPr/>
          </p:nvSpPr>
          <p:spPr bwMode="auto">
            <a:xfrm>
              <a:off x="3408" y="246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I</a:t>
              </a:r>
              <a:endParaRPr lang="vi-VN" altLang="en-US" sz="3200" b="1" dirty="0">
                <a:solidFill>
                  <a:schemeClr val="bg1"/>
                </a:solidFill>
                <a:latin typeface="+mj-lt"/>
              </a:endParaRPr>
            </a:p>
          </p:txBody>
        </p:sp>
        <p:sp>
          <p:nvSpPr>
            <p:cNvPr id="26739" name="AutoShape 205">
              <a:hlinkClick r:id="" action="ppaction://noaction" highlightClick="1"/>
              <a:extLst>
                <a:ext uri="{FF2B5EF4-FFF2-40B4-BE49-F238E27FC236}">
                  <a16:creationId xmlns:a16="http://schemas.microsoft.com/office/drawing/2014/main" id="{410630F8-060B-4874-8883-474A1C682F6D}"/>
                </a:ext>
              </a:extLst>
            </p:cNvPr>
            <p:cNvSpPr>
              <a:spLocks noChangeArrowheads="1"/>
            </p:cNvSpPr>
            <p:nvPr/>
          </p:nvSpPr>
          <p:spPr bwMode="auto">
            <a:xfrm>
              <a:off x="3792"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Q</a:t>
              </a:r>
              <a:endParaRPr lang="vi-VN" altLang="en-US" sz="3200" b="1" dirty="0">
                <a:solidFill>
                  <a:srgbClr val="0000FF"/>
                </a:solidFill>
                <a:latin typeface="+mj-lt"/>
              </a:endParaRPr>
            </a:p>
          </p:txBody>
        </p:sp>
        <p:sp>
          <p:nvSpPr>
            <p:cNvPr id="26740" name="AutoShape 206">
              <a:hlinkClick r:id="" action="ppaction://noaction" highlightClick="1"/>
              <a:extLst>
                <a:ext uri="{FF2B5EF4-FFF2-40B4-BE49-F238E27FC236}">
                  <a16:creationId xmlns:a16="http://schemas.microsoft.com/office/drawing/2014/main" id="{46EA399E-826D-4924-AC5B-0B702B6F79E2}"/>
                </a:ext>
              </a:extLst>
            </p:cNvPr>
            <p:cNvSpPr>
              <a:spLocks noChangeArrowheads="1"/>
            </p:cNvSpPr>
            <p:nvPr/>
          </p:nvSpPr>
          <p:spPr bwMode="auto">
            <a:xfrm>
              <a:off x="4176" y="246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41" name="AutoShape 207">
              <a:hlinkClick r:id="" action="ppaction://noaction" highlightClick="1"/>
              <a:extLst>
                <a:ext uri="{FF2B5EF4-FFF2-40B4-BE49-F238E27FC236}">
                  <a16:creationId xmlns:a16="http://schemas.microsoft.com/office/drawing/2014/main" id="{4A2A8BEA-4712-4F61-8143-DF6976B20193}"/>
                </a:ext>
              </a:extLst>
            </p:cNvPr>
            <p:cNvSpPr>
              <a:spLocks noChangeArrowheads="1"/>
            </p:cNvSpPr>
            <p:nvPr/>
          </p:nvSpPr>
          <p:spPr bwMode="auto">
            <a:xfrm>
              <a:off x="4560" y="245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grpSp>
      <p:grpSp>
        <p:nvGrpSpPr>
          <p:cNvPr id="46288" name="Group 208">
            <a:extLst>
              <a:ext uri="{FF2B5EF4-FFF2-40B4-BE49-F238E27FC236}">
                <a16:creationId xmlns:a16="http://schemas.microsoft.com/office/drawing/2014/main" id="{F5A04ECB-5E66-42D4-954C-E201A2BD0DAD}"/>
              </a:ext>
            </a:extLst>
          </p:cNvPr>
          <p:cNvGrpSpPr>
            <a:grpSpLocks/>
          </p:cNvGrpSpPr>
          <p:nvPr/>
        </p:nvGrpSpPr>
        <p:grpSpPr bwMode="auto">
          <a:xfrm>
            <a:off x="5738066" y="4572645"/>
            <a:ext cx="4266644" cy="533331"/>
            <a:chOff x="2640" y="2790"/>
            <a:chExt cx="2688" cy="336"/>
          </a:xfrm>
        </p:grpSpPr>
        <p:sp>
          <p:nvSpPr>
            <p:cNvPr id="26729" name="AutoShape 209">
              <a:hlinkClick r:id="" action="ppaction://noaction" highlightClick="1"/>
              <a:extLst>
                <a:ext uri="{FF2B5EF4-FFF2-40B4-BE49-F238E27FC236}">
                  <a16:creationId xmlns:a16="http://schemas.microsoft.com/office/drawing/2014/main" id="{0F3E637F-ABDF-4518-A65B-2038410A1322}"/>
                </a:ext>
              </a:extLst>
            </p:cNvPr>
            <p:cNvSpPr>
              <a:spLocks noChangeArrowheads="1"/>
            </p:cNvSpPr>
            <p:nvPr/>
          </p:nvSpPr>
          <p:spPr bwMode="auto">
            <a:xfrm>
              <a:off x="264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B</a:t>
              </a:r>
              <a:endParaRPr lang="vi-VN" altLang="en-US" sz="3200" b="1" dirty="0">
                <a:solidFill>
                  <a:srgbClr val="0000FF"/>
                </a:solidFill>
                <a:latin typeface="+mj-lt"/>
              </a:endParaRPr>
            </a:p>
          </p:txBody>
        </p:sp>
        <p:sp>
          <p:nvSpPr>
            <p:cNvPr id="26730" name="AutoShape 210">
              <a:hlinkClick r:id="" action="ppaction://noaction" highlightClick="1"/>
              <a:extLst>
                <a:ext uri="{FF2B5EF4-FFF2-40B4-BE49-F238E27FC236}">
                  <a16:creationId xmlns:a16="http://schemas.microsoft.com/office/drawing/2014/main" id="{F96D0A07-D9B0-4E3D-BC4D-167A3A8F1342}"/>
                </a:ext>
              </a:extLst>
            </p:cNvPr>
            <p:cNvSpPr>
              <a:spLocks noChangeArrowheads="1"/>
            </p:cNvSpPr>
            <p:nvPr/>
          </p:nvSpPr>
          <p:spPr bwMode="auto">
            <a:xfrm>
              <a:off x="302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I</a:t>
              </a:r>
              <a:endParaRPr lang="vi-VN" altLang="en-US" sz="3200" b="1" dirty="0">
                <a:solidFill>
                  <a:srgbClr val="0000FF"/>
                </a:solidFill>
                <a:latin typeface="+mj-lt"/>
              </a:endParaRPr>
            </a:p>
          </p:txBody>
        </p:sp>
        <p:sp>
          <p:nvSpPr>
            <p:cNvPr id="26731" name="AutoShape 211" descr="18200">
              <a:hlinkClick r:id="" action="ppaction://noaction" highlightClick="1"/>
              <a:extLst>
                <a:ext uri="{FF2B5EF4-FFF2-40B4-BE49-F238E27FC236}">
                  <a16:creationId xmlns:a16="http://schemas.microsoft.com/office/drawing/2014/main" id="{E3A8DD45-63B9-40D3-AF44-72CD89ADB33D}"/>
                </a:ext>
              </a:extLst>
            </p:cNvPr>
            <p:cNvSpPr>
              <a:spLocks noChangeArrowheads="1"/>
            </p:cNvSpPr>
            <p:nvPr/>
          </p:nvSpPr>
          <p:spPr bwMode="auto">
            <a:xfrm>
              <a:off x="3408" y="279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Ệ</a:t>
              </a:r>
              <a:endParaRPr lang="vi-VN" altLang="en-US" sz="3200" b="1" dirty="0">
                <a:solidFill>
                  <a:schemeClr val="bg1"/>
                </a:solidFill>
                <a:latin typeface="+mj-lt"/>
              </a:endParaRPr>
            </a:p>
          </p:txBody>
        </p:sp>
        <p:sp>
          <p:nvSpPr>
            <p:cNvPr id="26732" name="AutoShape 212">
              <a:hlinkClick r:id="" action="ppaction://noaction" highlightClick="1"/>
              <a:extLst>
                <a:ext uri="{FF2B5EF4-FFF2-40B4-BE49-F238E27FC236}">
                  <a16:creationId xmlns:a16="http://schemas.microsoft.com/office/drawing/2014/main" id="{AA8DDAB7-302A-452E-87A0-561B9E90322C}"/>
                </a:ext>
              </a:extLst>
            </p:cNvPr>
            <p:cNvSpPr>
              <a:spLocks noChangeArrowheads="1"/>
            </p:cNvSpPr>
            <p:nvPr/>
          </p:nvSpPr>
          <p:spPr bwMode="auto">
            <a:xfrm>
              <a:off x="3792"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33" name="AutoShape 213">
              <a:hlinkClick r:id="" action="ppaction://noaction" highlightClick="1"/>
              <a:extLst>
                <a:ext uri="{FF2B5EF4-FFF2-40B4-BE49-F238E27FC236}">
                  <a16:creationId xmlns:a16="http://schemas.microsoft.com/office/drawing/2014/main" id="{97D9DEC3-A74F-4C4C-B4C5-531C40B4E778}"/>
                </a:ext>
              </a:extLst>
            </p:cNvPr>
            <p:cNvSpPr>
              <a:spLocks noChangeArrowheads="1"/>
            </p:cNvSpPr>
            <p:nvPr/>
          </p:nvSpPr>
          <p:spPr bwMode="auto">
            <a:xfrm>
              <a:off x="4176"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34" name="AutoShape 214">
              <a:hlinkClick r:id="" action="ppaction://noaction" highlightClick="1"/>
              <a:extLst>
                <a:ext uri="{FF2B5EF4-FFF2-40B4-BE49-F238E27FC236}">
                  <a16:creationId xmlns:a16="http://schemas.microsoft.com/office/drawing/2014/main" id="{ED4C4DC2-FB2D-49DE-9DAC-09F47437937E}"/>
                </a:ext>
              </a:extLst>
            </p:cNvPr>
            <p:cNvSpPr>
              <a:spLocks noChangeArrowheads="1"/>
            </p:cNvSpPr>
            <p:nvPr/>
          </p:nvSpPr>
          <p:spPr bwMode="auto">
            <a:xfrm>
              <a:off x="4560"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735" name="AutoShape 215">
              <a:hlinkClick r:id="" action="ppaction://noaction" highlightClick="1"/>
              <a:extLst>
                <a:ext uri="{FF2B5EF4-FFF2-40B4-BE49-F238E27FC236}">
                  <a16:creationId xmlns:a16="http://schemas.microsoft.com/office/drawing/2014/main" id="{F77CC1C5-8571-4D3B-AC1D-EA6AE813EA7B}"/>
                </a:ext>
              </a:extLst>
            </p:cNvPr>
            <p:cNvSpPr>
              <a:spLocks noChangeArrowheads="1"/>
            </p:cNvSpPr>
            <p:nvPr/>
          </p:nvSpPr>
          <p:spPr bwMode="auto">
            <a:xfrm>
              <a:off x="4944" y="2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2700" b="1" dirty="0">
                  <a:solidFill>
                    <a:srgbClr val="0000FF"/>
                  </a:solidFill>
                  <a:latin typeface="+mj-lt"/>
                </a:rPr>
                <a:t>Ữ</a:t>
              </a:r>
              <a:endParaRPr lang="vi-VN" altLang="en-US" sz="2700" b="1" dirty="0">
                <a:solidFill>
                  <a:srgbClr val="0000FF"/>
                </a:solidFill>
                <a:latin typeface="+mj-lt"/>
              </a:endParaRPr>
            </a:p>
          </p:txBody>
        </p:sp>
      </p:grpSp>
      <p:grpSp>
        <p:nvGrpSpPr>
          <p:cNvPr id="46296" name="Group 216">
            <a:extLst>
              <a:ext uri="{FF2B5EF4-FFF2-40B4-BE49-F238E27FC236}">
                <a16:creationId xmlns:a16="http://schemas.microsoft.com/office/drawing/2014/main" id="{C457707F-22F1-4029-850A-061F6D4952A1}"/>
              </a:ext>
            </a:extLst>
          </p:cNvPr>
          <p:cNvGrpSpPr>
            <a:grpSpLocks/>
          </p:cNvGrpSpPr>
          <p:nvPr/>
        </p:nvGrpSpPr>
        <p:grpSpPr bwMode="auto">
          <a:xfrm>
            <a:off x="2690463" y="1382185"/>
            <a:ext cx="6095206" cy="533331"/>
            <a:chOff x="720" y="780"/>
            <a:chExt cx="3840" cy="336"/>
          </a:xfrm>
        </p:grpSpPr>
        <p:sp>
          <p:nvSpPr>
            <p:cNvPr id="26719" name="AutoShape 217">
              <a:hlinkClick r:id="" action="ppaction://noaction" highlightClick="1"/>
              <a:extLst>
                <a:ext uri="{FF2B5EF4-FFF2-40B4-BE49-F238E27FC236}">
                  <a16:creationId xmlns:a16="http://schemas.microsoft.com/office/drawing/2014/main" id="{69E72FD5-2F53-48B6-B6F9-98B1AFAEAA09}"/>
                </a:ext>
              </a:extLst>
            </p:cNvPr>
            <p:cNvSpPr>
              <a:spLocks noChangeArrowheads="1"/>
            </p:cNvSpPr>
            <p:nvPr/>
          </p:nvSpPr>
          <p:spPr bwMode="auto">
            <a:xfrm>
              <a:off x="225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0" name="AutoShape 218">
              <a:hlinkClick r:id="" action="ppaction://noaction" highlightClick="1"/>
              <a:extLst>
                <a:ext uri="{FF2B5EF4-FFF2-40B4-BE49-F238E27FC236}">
                  <a16:creationId xmlns:a16="http://schemas.microsoft.com/office/drawing/2014/main" id="{9BE8C477-31AF-4A50-AFBC-820FA4DB25DC}"/>
                </a:ext>
              </a:extLst>
            </p:cNvPr>
            <p:cNvSpPr>
              <a:spLocks noChangeArrowheads="1"/>
            </p:cNvSpPr>
            <p:nvPr/>
          </p:nvSpPr>
          <p:spPr bwMode="auto">
            <a:xfrm>
              <a:off x="264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21" name="AutoShape 219">
              <a:hlinkClick r:id="" action="ppaction://noaction" highlightClick="1"/>
              <a:extLst>
                <a:ext uri="{FF2B5EF4-FFF2-40B4-BE49-F238E27FC236}">
                  <a16:creationId xmlns:a16="http://schemas.microsoft.com/office/drawing/2014/main" id="{6C1D25B4-99C6-45A3-BD7B-BB6A98B99170}"/>
                </a:ext>
              </a:extLst>
            </p:cNvPr>
            <p:cNvSpPr>
              <a:spLocks noChangeArrowheads="1"/>
            </p:cNvSpPr>
            <p:nvPr/>
          </p:nvSpPr>
          <p:spPr bwMode="auto">
            <a:xfrm>
              <a:off x="302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Á</a:t>
              </a:r>
              <a:endParaRPr lang="vi-VN" altLang="en-US" sz="3200" b="1" dirty="0">
                <a:solidFill>
                  <a:srgbClr val="0000FF"/>
                </a:solidFill>
                <a:latin typeface="+mj-lt"/>
              </a:endParaRPr>
            </a:p>
          </p:txBody>
        </p:sp>
        <p:sp>
          <p:nvSpPr>
            <p:cNvPr id="26722" name="AutoShape 220" descr="18200">
              <a:hlinkClick r:id="" action="ppaction://noaction" highlightClick="1"/>
              <a:extLst>
                <a:ext uri="{FF2B5EF4-FFF2-40B4-BE49-F238E27FC236}">
                  <a16:creationId xmlns:a16="http://schemas.microsoft.com/office/drawing/2014/main" id="{9C12914F-A0E7-4A23-B98E-E39F95663420}"/>
                </a:ext>
              </a:extLst>
            </p:cNvPr>
            <p:cNvSpPr>
              <a:spLocks noChangeArrowheads="1"/>
            </p:cNvSpPr>
            <p:nvPr/>
          </p:nvSpPr>
          <p:spPr bwMode="auto">
            <a:xfrm>
              <a:off x="3408" y="780"/>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I</a:t>
              </a:r>
              <a:endParaRPr lang="vi-VN" altLang="en-US" sz="3200" b="1" dirty="0">
                <a:solidFill>
                  <a:schemeClr val="bg1"/>
                </a:solidFill>
                <a:latin typeface="+mj-lt"/>
              </a:endParaRPr>
            </a:p>
          </p:txBody>
        </p:sp>
        <p:sp>
          <p:nvSpPr>
            <p:cNvPr id="26723" name="AutoShape 221">
              <a:hlinkClick r:id="" action="ppaction://noaction" highlightClick="1"/>
              <a:extLst>
                <a:ext uri="{FF2B5EF4-FFF2-40B4-BE49-F238E27FC236}">
                  <a16:creationId xmlns:a16="http://schemas.microsoft.com/office/drawing/2014/main" id="{C3CAA8AB-952C-44B7-BCB1-C3D53444E668}"/>
                </a:ext>
              </a:extLst>
            </p:cNvPr>
            <p:cNvSpPr>
              <a:spLocks noChangeArrowheads="1"/>
            </p:cNvSpPr>
            <p:nvPr/>
          </p:nvSpPr>
          <p:spPr bwMode="auto">
            <a:xfrm>
              <a:off x="379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4" name="AutoShape 222">
              <a:hlinkClick r:id="" action="ppaction://noaction" highlightClick="1"/>
              <a:extLst>
                <a:ext uri="{FF2B5EF4-FFF2-40B4-BE49-F238E27FC236}">
                  <a16:creationId xmlns:a16="http://schemas.microsoft.com/office/drawing/2014/main" id="{CE738E76-F37F-4531-8BD5-7BBA98B4FC8D}"/>
                </a:ext>
              </a:extLst>
            </p:cNvPr>
            <p:cNvSpPr>
              <a:spLocks noChangeArrowheads="1"/>
            </p:cNvSpPr>
            <p:nvPr/>
          </p:nvSpPr>
          <p:spPr bwMode="auto">
            <a:xfrm>
              <a:off x="4176"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725" name="AutoShape 223">
              <a:hlinkClick r:id="" action="ppaction://noaction" highlightClick="1"/>
              <a:extLst>
                <a:ext uri="{FF2B5EF4-FFF2-40B4-BE49-F238E27FC236}">
                  <a16:creationId xmlns:a16="http://schemas.microsoft.com/office/drawing/2014/main" id="{02E629D4-FB50-4454-B5BC-FE14F90296B8}"/>
                </a:ext>
              </a:extLst>
            </p:cNvPr>
            <p:cNvSpPr>
              <a:spLocks noChangeArrowheads="1"/>
            </p:cNvSpPr>
            <p:nvPr/>
          </p:nvSpPr>
          <p:spPr bwMode="auto">
            <a:xfrm>
              <a:off x="1104"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000" b="1" dirty="0">
                  <a:solidFill>
                    <a:srgbClr val="0000FF"/>
                  </a:solidFill>
                  <a:latin typeface="+mj-lt"/>
                </a:rPr>
                <a:t>Ì</a:t>
              </a:r>
              <a:endParaRPr lang="vi-VN" altLang="en-US" sz="3000" b="1" dirty="0">
                <a:solidFill>
                  <a:srgbClr val="0000FF"/>
                </a:solidFill>
                <a:latin typeface="+mj-lt"/>
              </a:endParaRPr>
            </a:p>
          </p:txBody>
        </p:sp>
        <p:sp>
          <p:nvSpPr>
            <p:cNvPr id="26726" name="AutoShape 224">
              <a:hlinkClick r:id="" action="ppaction://noaction" highlightClick="1"/>
              <a:extLst>
                <a:ext uri="{FF2B5EF4-FFF2-40B4-BE49-F238E27FC236}">
                  <a16:creationId xmlns:a16="http://schemas.microsoft.com/office/drawing/2014/main" id="{739CEF47-A82D-41A9-83CF-EF7593BBB5BF}"/>
                </a:ext>
              </a:extLst>
            </p:cNvPr>
            <p:cNvSpPr>
              <a:spLocks noChangeArrowheads="1"/>
            </p:cNvSpPr>
            <p:nvPr/>
          </p:nvSpPr>
          <p:spPr bwMode="auto">
            <a:xfrm>
              <a:off x="1488"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N</a:t>
              </a:r>
              <a:endParaRPr lang="vi-VN" altLang="en-US" sz="3200" b="1" dirty="0">
                <a:solidFill>
                  <a:srgbClr val="0000FF"/>
                </a:solidFill>
                <a:latin typeface="+mj-lt"/>
              </a:endParaRPr>
            </a:p>
          </p:txBody>
        </p:sp>
        <p:sp>
          <p:nvSpPr>
            <p:cNvPr id="26727" name="AutoShape 225">
              <a:hlinkClick r:id="" action="ppaction://noaction" highlightClick="1"/>
              <a:extLst>
                <a:ext uri="{FF2B5EF4-FFF2-40B4-BE49-F238E27FC236}">
                  <a16:creationId xmlns:a16="http://schemas.microsoft.com/office/drawing/2014/main" id="{1ECCE74F-0F1E-4D94-AC39-58014ACBBF12}"/>
                </a:ext>
              </a:extLst>
            </p:cNvPr>
            <p:cNvSpPr>
              <a:spLocks noChangeArrowheads="1"/>
            </p:cNvSpPr>
            <p:nvPr/>
          </p:nvSpPr>
          <p:spPr bwMode="auto">
            <a:xfrm>
              <a:off x="720"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28" name="AutoShape 226">
              <a:hlinkClick r:id="" action="ppaction://noaction" highlightClick="1"/>
              <a:extLst>
                <a:ext uri="{FF2B5EF4-FFF2-40B4-BE49-F238E27FC236}">
                  <a16:creationId xmlns:a16="http://schemas.microsoft.com/office/drawing/2014/main" id="{3C892980-017E-4B9F-A9B4-F23A8E7FBCB7}"/>
                </a:ext>
              </a:extLst>
            </p:cNvPr>
            <p:cNvSpPr>
              <a:spLocks noChangeArrowheads="1"/>
            </p:cNvSpPr>
            <p:nvPr/>
          </p:nvSpPr>
          <p:spPr bwMode="auto">
            <a:xfrm>
              <a:off x="1872" y="78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grpSp>
      <p:grpSp>
        <p:nvGrpSpPr>
          <p:cNvPr id="46307" name="Group 227">
            <a:extLst>
              <a:ext uri="{FF2B5EF4-FFF2-40B4-BE49-F238E27FC236}">
                <a16:creationId xmlns:a16="http://schemas.microsoft.com/office/drawing/2014/main" id="{6B6BCA39-C3F4-4FA5-9DC8-E9133BF4D2A6}"/>
              </a:ext>
            </a:extLst>
          </p:cNvPr>
          <p:cNvGrpSpPr>
            <a:grpSpLocks/>
          </p:cNvGrpSpPr>
          <p:nvPr/>
        </p:nvGrpSpPr>
        <p:grpSpPr bwMode="auto">
          <a:xfrm>
            <a:off x="3909504" y="2448847"/>
            <a:ext cx="6704727" cy="533331"/>
            <a:chOff x="1488" y="1452"/>
            <a:chExt cx="4224" cy="336"/>
          </a:xfrm>
        </p:grpSpPr>
        <p:sp>
          <p:nvSpPr>
            <p:cNvPr id="26708" name="AutoShape 228">
              <a:hlinkClick r:id="" action="ppaction://noaction" highlightClick="1"/>
              <a:extLst>
                <a:ext uri="{FF2B5EF4-FFF2-40B4-BE49-F238E27FC236}">
                  <a16:creationId xmlns:a16="http://schemas.microsoft.com/office/drawing/2014/main" id="{083C7FF9-6802-42CA-8101-F7CC5A035C7D}"/>
                </a:ext>
              </a:extLst>
            </p:cNvPr>
            <p:cNvSpPr>
              <a:spLocks noChangeArrowheads="1"/>
            </p:cNvSpPr>
            <p:nvPr/>
          </p:nvSpPr>
          <p:spPr bwMode="auto">
            <a:xfrm>
              <a:off x="302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Ợ</a:t>
              </a:r>
              <a:endParaRPr lang="vi-VN" altLang="en-US" sz="3200" b="1" dirty="0">
                <a:solidFill>
                  <a:srgbClr val="0000FF"/>
                </a:solidFill>
                <a:latin typeface="+mj-lt"/>
              </a:endParaRPr>
            </a:p>
          </p:txBody>
        </p:sp>
        <p:sp>
          <p:nvSpPr>
            <p:cNvPr id="26709" name="AutoShape 229" descr="18200">
              <a:hlinkClick r:id="" action="ppaction://noaction" highlightClick="1"/>
              <a:extLst>
                <a:ext uri="{FF2B5EF4-FFF2-40B4-BE49-F238E27FC236}">
                  <a16:creationId xmlns:a16="http://schemas.microsoft.com/office/drawing/2014/main" id="{A57DA49D-522A-4E01-9BF2-6F8DD7719B35}"/>
                </a:ext>
              </a:extLst>
            </p:cNvPr>
            <p:cNvSpPr>
              <a:spLocks noChangeArrowheads="1"/>
            </p:cNvSpPr>
            <p:nvPr/>
          </p:nvSpPr>
          <p:spPr bwMode="auto">
            <a:xfrm>
              <a:off x="3408" y="1452"/>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N</a:t>
              </a:r>
              <a:endParaRPr lang="vi-VN" altLang="en-US" sz="3200" b="1" dirty="0">
                <a:solidFill>
                  <a:schemeClr val="bg1"/>
                </a:solidFill>
                <a:latin typeface="+mj-lt"/>
              </a:endParaRPr>
            </a:p>
          </p:txBody>
        </p:sp>
        <p:sp>
          <p:nvSpPr>
            <p:cNvPr id="26710" name="AutoShape 230">
              <a:hlinkClick r:id="" action="ppaction://noaction" highlightClick="1"/>
              <a:extLst>
                <a:ext uri="{FF2B5EF4-FFF2-40B4-BE49-F238E27FC236}">
                  <a16:creationId xmlns:a16="http://schemas.microsoft.com/office/drawing/2014/main" id="{19BA8608-F837-4145-A0E0-B9787C9454D5}"/>
                </a:ext>
              </a:extLst>
            </p:cNvPr>
            <p:cNvSpPr>
              <a:spLocks noChangeArrowheads="1"/>
            </p:cNvSpPr>
            <p:nvPr/>
          </p:nvSpPr>
          <p:spPr bwMode="auto">
            <a:xfrm>
              <a:off x="379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711" name="AutoShape 231">
              <a:hlinkClick r:id="" action="ppaction://noaction" highlightClick="1"/>
              <a:extLst>
                <a:ext uri="{FF2B5EF4-FFF2-40B4-BE49-F238E27FC236}">
                  <a16:creationId xmlns:a16="http://schemas.microsoft.com/office/drawing/2014/main" id="{8DDE070F-D53D-49A7-823B-CDFCFA0C9B61}"/>
                </a:ext>
              </a:extLst>
            </p:cNvPr>
            <p:cNvSpPr>
              <a:spLocks noChangeArrowheads="1"/>
            </p:cNvSpPr>
            <p:nvPr/>
          </p:nvSpPr>
          <p:spPr bwMode="auto">
            <a:xfrm>
              <a:off x="417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12" name="AutoShape 232">
              <a:hlinkClick r:id="" action="ppaction://noaction" highlightClick="1"/>
              <a:extLst>
                <a:ext uri="{FF2B5EF4-FFF2-40B4-BE49-F238E27FC236}">
                  <a16:creationId xmlns:a16="http://schemas.microsoft.com/office/drawing/2014/main" id="{79881B87-F671-43E1-B090-235EE8CD95C3}"/>
                </a:ext>
              </a:extLst>
            </p:cNvPr>
            <p:cNvSpPr>
              <a:spLocks noChangeArrowheads="1"/>
            </p:cNvSpPr>
            <p:nvPr/>
          </p:nvSpPr>
          <p:spPr bwMode="auto">
            <a:xfrm>
              <a:off x="456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000" b="1" dirty="0">
                  <a:solidFill>
                    <a:srgbClr val="0000FF"/>
                  </a:solidFill>
                  <a:latin typeface="+mj-lt"/>
                </a:rPr>
                <a:t>Ì</a:t>
              </a:r>
              <a:endParaRPr lang="vi-VN" altLang="en-US" sz="3000" b="1" dirty="0">
                <a:solidFill>
                  <a:srgbClr val="0000FF"/>
                </a:solidFill>
                <a:latin typeface="+mj-lt"/>
              </a:endParaRPr>
            </a:p>
          </p:txBody>
        </p:sp>
        <p:sp>
          <p:nvSpPr>
            <p:cNvPr id="26713" name="AutoShape 233">
              <a:hlinkClick r:id="" action="ppaction://noaction" highlightClick="1"/>
              <a:extLst>
                <a:ext uri="{FF2B5EF4-FFF2-40B4-BE49-F238E27FC236}">
                  <a16:creationId xmlns:a16="http://schemas.microsoft.com/office/drawing/2014/main" id="{36AEE54D-21E1-45CF-9EE1-607E8268A87E}"/>
                </a:ext>
              </a:extLst>
            </p:cNvPr>
            <p:cNvSpPr>
              <a:spLocks noChangeArrowheads="1"/>
            </p:cNvSpPr>
            <p:nvPr/>
          </p:nvSpPr>
          <p:spPr bwMode="auto">
            <a:xfrm>
              <a:off x="4944"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714" name="AutoShape 234">
              <a:hlinkClick r:id="" action="ppaction://noaction" highlightClick="1"/>
              <a:extLst>
                <a:ext uri="{FF2B5EF4-FFF2-40B4-BE49-F238E27FC236}">
                  <a16:creationId xmlns:a16="http://schemas.microsoft.com/office/drawing/2014/main" id="{4147766B-0F88-4FEE-9765-4A32AD1ACE6D}"/>
                </a:ext>
              </a:extLst>
            </p:cNvPr>
            <p:cNvSpPr>
              <a:spLocks noChangeArrowheads="1"/>
            </p:cNvSpPr>
            <p:nvPr/>
          </p:nvSpPr>
          <p:spPr bwMode="auto">
            <a:xfrm>
              <a:off x="532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15" name="AutoShape 235">
              <a:hlinkClick r:id="" action="ppaction://noaction" highlightClick="1"/>
              <a:extLst>
                <a:ext uri="{FF2B5EF4-FFF2-40B4-BE49-F238E27FC236}">
                  <a16:creationId xmlns:a16="http://schemas.microsoft.com/office/drawing/2014/main" id="{4C66FCDC-1EAA-43C5-A83F-6BD62515D41A}"/>
                </a:ext>
              </a:extLst>
            </p:cNvPr>
            <p:cNvSpPr>
              <a:spLocks noChangeArrowheads="1"/>
            </p:cNvSpPr>
            <p:nvPr/>
          </p:nvSpPr>
          <p:spPr bwMode="auto">
            <a:xfrm>
              <a:off x="2256"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16" name="AutoShape 236">
              <a:hlinkClick r:id="" action="ppaction://noaction" highlightClick="1"/>
              <a:extLst>
                <a:ext uri="{FF2B5EF4-FFF2-40B4-BE49-F238E27FC236}">
                  <a16:creationId xmlns:a16="http://schemas.microsoft.com/office/drawing/2014/main" id="{1D31E53E-4588-4B56-8D8C-5D0AD31EBCBD}"/>
                </a:ext>
              </a:extLst>
            </p:cNvPr>
            <p:cNvSpPr>
              <a:spLocks noChangeArrowheads="1"/>
            </p:cNvSpPr>
            <p:nvPr/>
          </p:nvSpPr>
          <p:spPr bwMode="auto">
            <a:xfrm>
              <a:off x="2640"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a:t>
              </a:r>
              <a:r>
                <a:rPr lang="vi-VN" altLang="en-US" sz="3200" b="1" dirty="0">
                  <a:solidFill>
                    <a:srgbClr val="0000FF"/>
                  </a:solidFill>
                  <a:latin typeface="+mj-lt"/>
                </a:rPr>
                <a:t>Ư</a:t>
              </a:r>
            </a:p>
          </p:txBody>
        </p:sp>
        <p:sp>
          <p:nvSpPr>
            <p:cNvPr id="26717" name="AutoShape 237">
              <a:hlinkClick r:id="" action="ppaction://noaction" highlightClick="1"/>
              <a:extLst>
                <a:ext uri="{FF2B5EF4-FFF2-40B4-BE49-F238E27FC236}">
                  <a16:creationId xmlns:a16="http://schemas.microsoft.com/office/drawing/2014/main" id="{E73DDC45-378A-4963-9594-25DAF9F6F95A}"/>
                </a:ext>
              </a:extLst>
            </p:cNvPr>
            <p:cNvSpPr>
              <a:spLocks noChangeArrowheads="1"/>
            </p:cNvSpPr>
            <p:nvPr/>
          </p:nvSpPr>
          <p:spPr bwMode="auto">
            <a:xfrm>
              <a:off x="1488"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718" name="AutoShape 238">
              <a:hlinkClick r:id="" action="ppaction://noaction" highlightClick="1"/>
              <a:extLst>
                <a:ext uri="{FF2B5EF4-FFF2-40B4-BE49-F238E27FC236}">
                  <a16:creationId xmlns:a16="http://schemas.microsoft.com/office/drawing/2014/main" id="{E860956F-3D35-45B9-A4C2-B1FE253B4ED4}"/>
                </a:ext>
              </a:extLst>
            </p:cNvPr>
            <p:cNvSpPr>
              <a:spLocks noChangeArrowheads="1"/>
            </p:cNvSpPr>
            <p:nvPr/>
          </p:nvSpPr>
          <p:spPr bwMode="auto">
            <a:xfrm>
              <a:off x="1872" y="145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Ừ</a:t>
              </a:r>
              <a:endParaRPr lang="vi-VN" altLang="en-US" sz="3200" b="1" dirty="0">
                <a:solidFill>
                  <a:srgbClr val="0000FF"/>
                </a:solidFill>
                <a:latin typeface="+mj-lt"/>
              </a:endParaRPr>
            </a:p>
          </p:txBody>
        </p:sp>
      </p:grpSp>
      <p:grpSp>
        <p:nvGrpSpPr>
          <p:cNvPr id="46319" name="Group 239">
            <a:extLst>
              <a:ext uri="{FF2B5EF4-FFF2-40B4-BE49-F238E27FC236}">
                <a16:creationId xmlns:a16="http://schemas.microsoft.com/office/drawing/2014/main" id="{990AD11D-15CA-49E4-9EEA-79E5EFF5CE66}"/>
              </a:ext>
            </a:extLst>
          </p:cNvPr>
          <p:cNvGrpSpPr>
            <a:grpSpLocks/>
          </p:cNvGrpSpPr>
          <p:nvPr/>
        </p:nvGrpSpPr>
        <p:grpSpPr bwMode="auto">
          <a:xfrm>
            <a:off x="5128545" y="2982179"/>
            <a:ext cx="4266644" cy="536505"/>
            <a:chOff x="2256" y="1788"/>
            <a:chExt cx="2688" cy="338"/>
          </a:xfrm>
        </p:grpSpPr>
        <p:sp>
          <p:nvSpPr>
            <p:cNvPr id="26701" name="AutoShape 240">
              <a:hlinkClick r:id="" action="ppaction://noaction" highlightClick="1"/>
              <a:extLst>
                <a:ext uri="{FF2B5EF4-FFF2-40B4-BE49-F238E27FC236}">
                  <a16:creationId xmlns:a16="http://schemas.microsoft.com/office/drawing/2014/main" id="{EC30D200-FC1E-4250-96AE-CF09066ED51B}"/>
                </a:ext>
              </a:extLst>
            </p:cNvPr>
            <p:cNvSpPr>
              <a:spLocks noChangeArrowheads="1"/>
            </p:cNvSpPr>
            <p:nvPr/>
          </p:nvSpPr>
          <p:spPr bwMode="auto">
            <a:xfrm>
              <a:off x="225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C</a:t>
              </a:r>
              <a:endParaRPr lang="vi-VN" altLang="en-US" sz="3200" b="1" dirty="0">
                <a:solidFill>
                  <a:srgbClr val="0000FF"/>
                </a:solidFill>
                <a:latin typeface="+mj-lt"/>
              </a:endParaRPr>
            </a:p>
          </p:txBody>
        </p:sp>
        <p:sp>
          <p:nvSpPr>
            <p:cNvPr id="26702" name="AutoShape 241">
              <a:hlinkClick r:id="" action="ppaction://noaction" highlightClick="1"/>
              <a:extLst>
                <a:ext uri="{FF2B5EF4-FFF2-40B4-BE49-F238E27FC236}">
                  <a16:creationId xmlns:a16="http://schemas.microsoft.com/office/drawing/2014/main" id="{4731AE4F-24EC-4AD6-9076-56600508E347}"/>
                </a:ext>
              </a:extLst>
            </p:cNvPr>
            <p:cNvSpPr>
              <a:spLocks noChangeArrowheads="1"/>
            </p:cNvSpPr>
            <p:nvPr/>
          </p:nvSpPr>
          <p:spPr bwMode="auto">
            <a:xfrm>
              <a:off x="2640"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Â</a:t>
              </a:r>
              <a:endParaRPr lang="vi-VN" altLang="en-US" sz="3200" b="1" dirty="0">
                <a:solidFill>
                  <a:srgbClr val="0000FF"/>
                </a:solidFill>
                <a:latin typeface="+mj-lt"/>
              </a:endParaRPr>
            </a:p>
          </p:txBody>
        </p:sp>
        <p:sp>
          <p:nvSpPr>
            <p:cNvPr id="26703" name="AutoShape 242">
              <a:hlinkClick r:id="" action="ppaction://noaction" highlightClick="1"/>
              <a:extLst>
                <a:ext uri="{FF2B5EF4-FFF2-40B4-BE49-F238E27FC236}">
                  <a16:creationId xmlns:a16="http://schemas.microsoft.com/office/drawing/2014/main" id="{72BC5613-7F2B-4D19-A5CB-A997CA4FA700}"/>
                </a:ext>
              </a:extLst>
            </p:cNvPr>
            <p:cNvSpPr>
              <a:spLocks noChangeArrowheads="1"/>
            </p:cNvSpPr>
            <p:nvPr/>
          </p:nvSpPr>
          <p:spPr bwMode="auto">
            <a:xfrm>
              <a:off x="3024"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U</a:t>
              </a:r>
              <a:endParaRPr lang="vi-VN" altLang="en-US" sz="3200" b="1" dirty="0">
                <a:solidFill>
                  <a:srgbClr val="0000FF"/>
                </a:solidFill>
                <a:latin typeface="+mj-lt"/>
              </a:endParaRPr>
            </a:p>
          </p:txBody>
        </p:sp>
        <p:sp>
          <p:nvSpPr>
            <p:cNvPr id="26704" name="AutoShape 243" descr="18200">
              <a:hlinkClick r:id="" action="ppaction://noaction" highlightClick="1"/>
              <a:extLst>
                <a:ext uri="{FF2B5EF4-FFF2-40B4-BE49-F238E27FC236}">
                  <a16:creationId xmlns:a16="http://schemas.microsoft.com/office/drawing/2014/main" id="{BAB67F29-C50A-43DE-92C7-714F416A9692}"/>
                </a:ext>
              </a:extLst>
            </p:cNvPr>
            <p:cNvSpPr>
              <a:spLocks noChangeArrowheads="1"/>
            </p:cNvSpPr>
            <p:nvPr/>
          </p:nvSpPr>
          <p:spPr bwMode="auto">
            <a:xfrm>
              <a:off x="3408" y="1788"/>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G</a:t>
              </a:r>
              <a:endParaRPr lang="vi-VN" altLang="en-US" sz="3200" b="1" dirty="0">
                <a:solidFill>
                  <a:schemeClr val="bg1"/>
                </a:solidFill>
                <a:latin typeface="+mj-lt"/>
              </a:endParaRPr>
            </a:p>
          </p:txBody>
        </p:sp>
        <p:sp>
          <p:nvSpPr>
            <p:cNvPr id="26705" name="AutoShape 244">
              <a:hlinkClick r:id="" action="ppaction://noaction" highlightClick="1"/>
              <a:extLst>
                <a:ext uri="{FF2B5EF4-FFF2-40B4-BE49-F238E27FC236}">
                  <a16:creationId xmlns:a16="http://schemas.microsoft.com/office/drawing/2014/main" id="{A161E432-DB8F-4322-9633-970CAEC213CD}"/>
                </a:ext>
              </a:extLst>
            </p:cNvPr>
            <p:cNvSpPr>
              <a:spLocks noChangeArrowheads="1"/>
            </p:cNvSpPr>
            <p:nvPr/>
          </p:nvSpPr>
          <p:spPr bwMode="auto">
            <a:xfrm>
              <a:off x="3792"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H</a:t>
              </a:r>
              <a:endParaRPr lang="vi-VN" altLang="en-US" sz="3200" b="1" dirty="0">
                <a:solidFill>
                  <a:srgbClr val="0000FF"/>
                </a:solidFill>
                <a:latin typeface="+mj-lt"/>
              </a:endParaRPr>
            </a:p>
          </p:txBody>
        </p:sp>
        <p:sp>
          <p:nvSpPr>
            <p:cNvPr id="26706" name="AutoShape 245">
              <a:hlinkClick r:id="" action="ppaction://noaction" highlightClick="1"/>
              <a:extLst>
                <a:ext uri="{FF2B5EF4-FFF2-40B4-BE49-F238E27FC236}">
                  <a16:creationId xmlns:a16="http://schemas.microsoft.com/office/drawing/2014/main" id="{DC854BD7-E8CD-466C-9650-56F053A974BA}"/>
                </a:ext>
              </a:extLst>
            </p:cNvPr>
            <p:cNvSpPr>
              <a:spLocks noChangeArrowheads="1"/>
            </p:cNvSpPr>
            <p:nvPr/>
          </p:nvSpPr>
          <p:spPr bwMode="auto">
            <a:xfrm>
              <a:off x="4176" y="1788"/>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É</a:t>
              </a:r>
              <a:endParaRPr lang="vi-VN" altLang="en-US" sz="3200" b="1" dirty="0">
                <a:solidFill>
                  <a:srgbClr val="0000FF"/>
                </a:solidFill>
                <a:latin typeface="+mj-lt"/>
              </a:endParaRPr>
            </a:p>
          </p:txBody>
        </p:sp>
        <p:sp>
          <p:nvSpPr>
            <p:cNvPr id="26707" name="AutoShape 246">
              <a:hlinkClick r:id="" action="ppaction://noaction" highlightClick="1"/>
              <a:extLst>
                <a:ext uri="{FF2B5EF4-FFF2-40B4-BE49-F238E27FC236}">
                  <a16:creationId xmlns:a16="http://schemas.microsoft.com/office/drawing/2014/main" id="{218257FF-43D8-416F-83D7-B1748C54C86E}"/>
                </a:ext>
              </a:extLst>
            </p:cNvPr>
            <p:cNvSpPr>
              <a:spLocks noChangeArrowheads="1"/>
            </p:cNvSpPr>
            <p:nvPr/>
          </p:nvSpPr>
          <p:spPr bwMode="auto">
            <a:xfrm>
              <a:off x="4560" y="1790"/>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P</a:t>
              </a:r>
              <a:endParaRPr lang="vi-VN" altLang="en-US" sz="3200" b="1" dirty="0">
                <a:solidFill>
                  <a:srgbClr val="0000FF"/>
                </a:solidFill>
                <a:latin typeface="+mj-lt"/>
              </a:endParaRPr>
            </a:p>
          </p:txBody>
        </p:sp>
      </p:grpSp>
      <p:grpSp>
        <p:nvGrpSpPr>
          <p:cNvPr id="46327" name="Group 247">
            <a:extLst>
              <a:ext uri="{FF2B5EF4-FFF2-40B4-BE49-F238E27FC236}">
                <a16:creationId xmlns:a16="http://schemas.microsoft.com/office/drawing/2014/main" id="{C7839535-F729-436D-A98F-16816DCB8ECE}"/>
              </a:ext>
            </a:extLst>
          </p:cNvPr>
          <p:cNvGrpSpPr>
            <a:grpSpLocks/>
          </p:cNvGrpSpPr>
          <p:nvPr/>
        </p:nvGrpSpPr>
        <p:grpSpPr bwMode="auto">
          <a:xfrm>
            <a:off x="2093640" y="3512335"/>
            <a:ext cx="7301549" cy="536505"/>
            <a:chOff x="344" y="2122"/>
            <a:chExt cx="4600" cy="338"/>
          </a:xfrm>
        </p:grpSpPr>
        <p:sp>
          <p:nvSpPr>
            <p:cNvPr id="26689" name="AutoShape 248">
              <a:hlinkClick r:id="" action="ppaction://noaction" highlightClick="1"/>
              <a:extLst>
                <a:ext uri="{FF2B5EF4-FFF2-40B4-BE49-F238E27FC236}">
                  <a16:creationId xmlns:a16="http://schemas.microsoft.com/office/drawing/2014/main" id="{46374243-F02E-4E8E-980B-BEFD5630EE13}"/>
                </a:ext>
              </a:extLst>
            </p:cNvPr>
            <p:cNvSpPr>
              <a:spLocks noChangeArrowheads="1"/>
            </p:cNvSpPr>
            <p:nvPr/>
          </p:nvSpPr>
          <p:spPr bwMode="auto">
            <a:xfrm>
              <a:off x="302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690" name="AutoShape 249" descr="18200">
              <a:hlinkClick r:id="" action="ppaction://noaction" highlightClick="1"/>
              <a:extLst>
                <a:ext uri="{FF2B5EF4-FFF2-40B4-BE49-F238E27FC236}">
                  <a16:creationId xmlns:a16="http://schemas.microsoft.com/office/drawing/2014/main" id="{51D180EF-B568-42F1-85F4-05F753CA308A}"/>
                </a:ext>
              </a:extLst>
            </p:cNvPr>
            <p:cNvSpPr>
              <a:spLocks noChangeArrowheads="1"/>
            </p:cNvSpPr>
            <p:nvPr/>
          </p:nvSpPr>
          <p:spPr bwMode="auto">
            <a:xfrm>
              <a:off x="3408" y="2124"/>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V</a:t>
              </a:r>
              <a:endParaRPr lang="vi-VN" altLang="en-US" sz="3200" b="1" dirty="0">
                <a:solidFill>
                  <a:schemeClr val="bg1"/>
                </a:solidFill>
                <a:latin typeface="+mj-lt"/>
              </a:endParaRPr>
            </a:p>
          </p:txBody>
        </p:sp>
        <p:sp>
          <p:nvSpPr>
            <p:cNvPr id="26691" name="AutoShape 250">
              <a:hlinkClick r:id="" action="ppaction://noaction" highlightClick="1"/>
              <a:extLst>
                <a:ext uri="{FF2B5EF4-FFF2-40B4-BE49-F238E27FC236}">
                  <a16:creationId xmlns:a16="http://schemas.microsoft.com/office/drawing/2014/main" id="{09C0964D-67DB-4EDA-85E9-EAB7BC890350}"/>
                </a:ext>
              </a:extLst>
            </p:cNvPr>
            <p:cNvSpPr>
              <a:spLocks noChangeArrowheads="1"/>
            </p:cNvSpPr>
            <p:nvPr/>
          </p:nvSpPr>
          <p:spPr bwMode="auto">
            <a:xfrm>
              <a:off x="379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Ự</a:t>
              </a:r>
              <a:endParaRPr lang="vi-VN" altLang="en-US" sz="3200" b="1" dirty="0">
                <a:solidFill>
                  <a:srgbClr val="0000FF"/>
                </a:solidFill>
                <a:latin typeface="+mj-lt"/>
              </a:endParaRPr>
            </a:p>
          </p:txBody>
        </p:sp>
        <p:sp>
          <p:nvSpPr>
            <p:cNvPr id="26692" name="AutoShape 251">
              <a:hlinkClick r:id="" action="ppaction://noaction" highlightClick="1"/>
              <a:extLst>
                <a:ext uri="{FF2B5EF4-FFF2-40B4-BE49-F238E27FC236}">
                  <a16:creationId xmlns:a16="http://schemas.microsoft.com/office/drawing/2014/main" id="{58BF9F7D-F3A5-41AB-AA45-830BCE2F10CC}"/>
                </a:ext>
              </a:extLst>
            </p:cNvPr>
            <p:cNvSpPr>
              <a:spLocks noChangeArrowheads="1"/>
            </p:cNvSpPr>
            <p:nvPr/>
          </p:nvSpPr>
          <p:spPr bwMode="auto">
            <a:xfrm>
              <a:off x="417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693" name="AutoShape 252">
              <a:hlinkClick r:id="" action="ppaction://noaction" highlightClick="1"/>
              <a:extLst>
                <a:ext uri="{FF2B5EF4-FFF2-40B4-BE49-F238E27FC236}">
                  <a16:creationId xmlns:a16="http://schemas.microsoft.com/office/drawing/2014/main" id="{934C94B1-1891-489F-AC8B-899417044AF3}"/>
                </a:ext>
              </a:extLst>
            </p:cNvPr>
            <p:cNvSpPr>
              <a:spLocks noChangeArrowheads="1"/>
            </p:cNvSpPr>
            <p:nvPr/>
          </p:nvSpPr>
          <p:spPr bwMode="auto">
            <a:xfrm>
              <a:off x="1872"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N</a:t>
              </a:r>
              <a:endParaRPr lang="vi-VN" altLang="en-US" sz="3200" b="1" dirty="0">
                <a:solidFill>
                  <a:srgbClr val="0000FF"/>
                </a:solidFill>
                <a:latin typeface="+mj-lt"/>
              </a:endParaRPr>
            </a:p>
          </p:txBody>
        </p:sp>
        <p:sp>
          <p:nvSpPr>
            <p:cNvPr id="26694" name="AutoShape 253">
              <a:hlinkClick r:id="" action="ppaction://noaction" highlightClick="1"/>
              <a:extLst>
                <a:ext uri="{FF2B5EF4-FFF2-40B4-BE49-F238E27FC236}">
                  <a16:creationId xmlns:a16="http://schemas.microsoft.com/office/drawing/2014/main" id="{D05C82E1-E1BE-4DCB-8A1A-7958D123069F}"/>
                </a:ext>
              </a:extLst>
            </p:cNvPr>
            <p:cNvSpPr>
              <a:spLocks noChangeArrowheads="1"/>
            </p:cNvSpPr>
            <p:nvPr/>
          </p:nvSpPr>
          <p:spPr bwMode="auto">
            <a:xfrm>
              <a:off x="2256"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sp>
          <p:nvSpPr>
            <p:cNvPr id="26695" name="AutoShape 254">
              <a:hlinkClick r:id="" action="ppaction://noaction" highlightClick="1"/>
              <a:extLst>
                <a:ext uri="{FF2B5EF4-FFF2-40B4-BE49-F238E27FC236}">
                  <a16:creationId xmlns:a16="http://schemas.microsoft.com/office/drawing/2014/main" id="{F49CB3CA-713F-4A47-91B5-D9E51D59FA49}"/>
                </a:ext>
              </a:extLst>
            </p:cNvPr>
            <p:cNvSpPr>
              <a:spLocks noChangeArrowheads="1"/>
            </p:cNvSpPr>
            <p:nvPr/>
          </p:nvSpPr>
          <p:spPr bwMode="auto">
            <a:xfrm>
              <a:off x="264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96" name="AutoShape 255">
              <a:hlinkClick r:id="" action="ppaction://noaction" highlightClick="1"/>
              <a:extLst>
                <a:ext uri="{FF2B5EF4-FFF2-40B4-BE49-F238E27FC236}">
                  <a16:creationId xmlns:a16="http://schemas.microsoft.com/office/drawing/2014/main" id="{ACC84807-41DC-430C-8B3B-03B73D3AB70A}"/>
                </a:ext>
              </a:extLst>
            </p:cNvPr>
            <p:cNvSpPr>
              <a:spLocks noChangeArrowheads="1"/>
            </p:cNvSpPr>
            <p:nvPr/>
          </p:nvSpPr>
          <p:spPr bwMode="auto">
            <a:xfrm>
              <a:off x="720"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R</a:t>
              </a:r>
              <a:endParaRPr lang="vi-VN" altLang="en-US" sz="3200" b="1" dirty="0">
                <a:solidFill>
                  <a:srgbClr val="0000FF"/>
                </a:solidFill>
                <a:latin typeface="+mj-lt"/>
              </a:endParaRPr>
            </a:p>
          </p:txBody>
        </p:sp>
        <p:sp>
          <p:nvSpPr>
            <p:cNvPr id="26697" name="AutoShape 256">
              <a:hlinkClick r:id="" action="ppaction://noaction" highlightClick="1"/>
              <a:extLst>
                <a:ext uri="{FF2B5EF4-FFF2-40B4-BE49-F238E27FC236}">
                  <a16:creationId xmlns:a16="http://schemas.microsoft.com/office/drawing/2014/main" id="{E3A83982-5DE2-4BA6-B959-674EA252C363}"/>
                </a:ext>
              </a:extLst>
            </p:cNvPr>
            <p:cNvSpPr>
              <a:spLocks noChangeArrowheads="1"/>
            </p:cNvSpPr>
            <p:nvPr/>
          </p:nvSpPr>
          <p:spPr bwMode="auto">
            <a:xfrm>
              <a:off x="110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a:t>
              </a:r>
              <a:r>
                <a:rPr lang="vi-VN" altLang="en-US" sz="3200" b="1" dirty="0">
                  <a:solidFill>
                    <a:srgbClr val="0000FF"/>
                  </a:solidFill>
                  <a:latin typeface="+mj-lt"/>
                </a:rPr>
                <a:t>Ư</a:t>
              </a:r>
            </a:p>
          </p:txBody>
        </p:sp>
        <p:sp>
          <p:nvSpPr>
            <p:cNvPr id="26698" name="AutoShape 257">
              <a:hlinkClick r:id="" action="ppaction://noaction" highlightClick="1"/>
              <a:extLst>
                <a:ext uri="{FF2B5EF4-FFF2-40B4-BE49-F238E27FC236}">
                  <a16:creationId xmlns:a16="http://schemas.microsoft.com/office/drawing/2014/main" id="{2D94E92B-1C92-46EF-81D2-9C27C6B460B8}"/>
                </a:ext>
              </a:extLst>
            </p:cNvPr>
            <p:cNvSpPr>
              <a:spLocks noChangeArrowheads="1"/>
            </p:cNvSpPr>
            <p:nvPr/>
          </p:nvSpPr>
          <p:spPr bwMode="auto">
            <a:xfrm>
              <a:off x="344"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99" name="AutoShape 258">
              <a:hlinkClick r:id="" action="ppaction://noaction" highlightClick="1"/>
              <a:extLst>
                <a:ext uri="{FF2B5EF4-FFF2-40B4-BE49-F238E27FC236}">
                  <a16:creationId xmlns:a16="http://schemas.microsoft.com/office/drawing/2014/main" id="{D03FAE43-9DE5-4333-8B46-B5E2DC49967D}"/>
                </a:ext>
              </a:extLst>
            </p:cNvPr>
            <p:cNvSpPr>
              <a:spLocks noChangeArrowheads="1"/>
            </p:cNvSpPr>
            <p:nvPr/>
          </p:nvSpPr>
          <p:spPr bwMode="auto">
            <a:xfrm>
              <a:off x="1488" y="2124"/>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Ờ</a:t>
              </a:r>
              <a:endParaRPr lang="vi-VN" altLang="en-US" sz="3200" b="1" dirty="0">
                <a:solidFill>
                  <a:srgbClr val="0000FF"/>
                </a:solidFill>
                <a:latin typeface="+mj-lt"/>
              </a:endParaRPr>
            </a:p>
          </p:txBody>
        </p:sp>
        <p:sp>
          <p:nvSpPr>
            <p:cNvPr id="26700" name="AutoShape 259">
              <a:hlinkClick r:id="" action="ppaction://noaction" highlightClick="1"/>
              <a:extLst>
                <a:ext uri="{FF2B5EF4-FFF2-40B4-BE49-F238E27FC236}">
                  <a16:creationId xmlns:a16="http://schemas.microsoft.com/office/drawing/2014/main" id="{891BEE07-C3BC-472A-A52B-AB273FE7F8E5}"/>
                </a:ext>
              </a:extLst>
            </p:cNvPr>
            <p:cNvSpPr>
              <a:spLocks noChangeArrowheads="1"/>
            </p:cNvSpPr>
            <p:nvPr/>
          </p:nvSpPr>
          <p:spPr bwMode="auto">
            <a:xfrm>
              <a:off x="4560" y="2122"/>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G</a:t>
              </a:r>
              <a:endParaRPr lang="vi-VN" altLang="en-US" sz="3200" b="1" dirty="0">
                <a:solidFill>
                  <a:srgbClr val="0000FF"/>
                </a:solidFill>
                <a:latin typeface="+mj-lt"/>
              </a:endParaRPr>
            </a:p>
          </p:txBody>
        </p:sp>
      </p:grpSp>
      <p:grpSp>
        <p:nvGrpSpPr>
          <p:cNvPr id="46340" name="Group 260">
            <a:extLst>
              <a:ext uri="{FF2B5EF4-FFF2-40B4-BE49-F238E27FC236}">
                <a16:creationId xmlns:a16="http://schemas.microsoft.com/office/drawing/2014/main" id="{2630BF7A-8014-4178-AE4B-4013838F942A}"/>
              </a:ext>
            </a:extLst>
          </p:cNvPr>
          <p:cNvGrpSpPr>
            <a:grpSpLocks/>
          </p:cNvGrpSpPr>
          <p:nvPr/>
        </p:nvGrpSpPr>
        <p:grpSpPr bwMode="auto">
          <a:xfrm>
            <a:off x="5104735" y="5105975"/>
            <a:ext cx="3047603" cy="533331"/>
            <a:chOff x="2256" y="3126"/>
            <a:chExt cx="1920" cy="336"/>
          </a:xfrm>
        </p:grpSpPr>
        <p:sp>
          <p:nvSpPr>
            <p:cNvPr id="26684" name="AutoShape 261" descr="18200">
              <a:hlinkClick r:id="" action="ppaction://noaction" highlightClick="1"/>
              <a:extLst>
                <a:ext uri="{FF2B5EF4-FFF2-40B4-BE49-F238E27FC236}">
                  <a16:creationId xmlns:a16="http://schemas.microsoft.com/office/drawing/2014/main" id="{EA0C5174-7065-4800-8E2F-0E41EB4E8D80}"/>
                </a:ext>
              </a:extLst>
            </p:cNvPr>
            <p:cNvSpPr>
              <a:spLocks noChangeArrowheads="1"/>
            </p:cNvSpPr>
            <p:nvPr/>
          </p:nvSpPr>
          <p:spPr bwMode="auto">
            <a:xfrm>
              <a:off x="3408" y="3126"/>
              <a:ext cx="384" cy="336"/>
            </a:xfrm>
            <a:prstGeom prst="actionButtonBlank">
              <a:avLst/>
            </a:prstGeom>
            <a:blipFill dpi="0" rotWithShape="1">
              <a:blip r:embed="rId4"/>
              <a:srcRect/>
              <a:stretch>
                <a:fillRect/>
              </a:stretch>
            </a:blipFill>
            <a:ln w="9525">
              <a:solidFill>
                <a:srgbClr val="FFFF00"/>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chemeClr val="bg1"/>
                  </a:solidFill>
                  <a:latin typeface="+mj-lt"/>
                </a:rPr>
                <a:t>T</a:t>
              </a:r>
              <a:endParaRPr lang="vi-VN" altLang="en-US" sz="3200" b="1" dirty="0">
                <a:solidFill>
                  <a:schemeClr val="bg1"/>
                </a:solidFill>
                <a:latin typeface="+mj-lt"/>
              </a:endParaRPr>
            </a:p>
          </p:txBody>
        </p:sp>
        <p:sp>
          <p:nvSpPr>
            <p:cNvPr id="26685" name="AutoShape 262">
              <a:hlinkClick r:id="" action="ppaction://noaction" highlightClick="1"/>
              <a:extLst>
                <a:ext uri="{FF2B5EF4-FFF2-40B4-BE49-F238E27FC236}">
                  <a16:creationId xmlns:a16="http://schemas.microsoft.com/office/drawing/2014/main" id="{76EBA311-D8E2-4E80-BFC9-08F1BD6A6E08}"/>
                </a:ext>
              </a:extLst>
            </p:cNvPr>
            <p:cNvSpPr>
              <a:spLocks noChangeArrowheads="1"/>
            </p:cNvSpPr>
            <p:nvPr/>
          </p:nvSpPr>
          <p:spPr bwMode="auto">
            <a:xfrm>
              <a:off x="3792"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SG" altLang="en-US" sz="3200" b="1" dirty="0">
                  <a:solidFill>
                    <a:srgbClr val="0000FF"/>
                  </a:solidFill>
                  <a:latin typeface="+mj-lt"/>
                </a:rPr>
                <a:t>Ừ</a:t>
              </a:r>
              <a:endParaRPr lang="vi-VN" altLang="en-US" sz="3200" b="1" dirty="0">
                <a:solidFill>
                  <a:srgbClr val="0000FF"/>
                </a:solidFill>
                <a:latin typeface="+mj-lt"/>
              </a:endParaRPr>
            </a:p>
          </p:txBody>
        </p:sp>
        <p:sp>
          <p:nvSpPr>
            <p:cNvPr id="26686" name="AutoShape 263">
              <a:hlinkClick r:id="" action="ppaction://noaction" highlightClick="1"/>
              <a:extLst>
                <a:ext uri="{FF2B5EF4-FFF2-40B4-BE49-F238E27FC236}">
                  <a16:creationId xmlns:a16="http://schemas.microsoft.com/office/drawing/2014/main" id="{E45926D3-6ED1-473C-99B8-3899AF15F29C}"/>
                </a:ext>
              </a:extLst>
            </p:cNvPr>
            <p:cNvSpPr>
              <a:spLocks noChangeArrowheads="1"/>
            </p:cNvSpPr>
            <p:nvPr/>
          </p:nvSpPr>
          <p:spPr bwMode="auto">
            <a:xfrm>
              <a:off x="3024"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Ợ</a:t>
              </a:r>
              <a:endParaRPr lang="vi-VN" altLang="en-US" sz="3200" b="1" dirty="0">
                <a:solidFill>
                  <a:srgbClr val="0000FF"/>
                </a:solidFill>
                <a:latin typeface="+mj-lt"/>
              </a:endParaRPr>
            </a:p>
          </p:txBody>
        </p:sp>
        <p:sp>
          <p:nvSpPr>
            <p:cNvPr id="26687" name="AutoShape 264">
              <a:hlinkClick r:id="" action="ppaction://noaction" highlightClick="1"/>
              <a:extLst>
                <a:ext uri="{FF2B5EF4-FFF2-40B4-BE49-F238E27FC236}">
                  <a16:creationId xmlns:a16="http://schemas.microsoft.com/office/drawing/2014/main" id="{4FE8F7E4-D1D3-4AE4-9D5E-29DFC57776D5}"/>
                </a:ext>
              </a:extLst>
            </p:cNvPr>
            <p:cNvSpPr>
              <a:spLocks noChangeArrowheads="1"/>
            </p:cNvSpPr>
            <p:nvPr/>
          </p:nvSpPr>
          <p:spPr bwMode="auto">
            <a:xfrm>
              <a:off x="2256"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T</a:t>
              </a:r>
              <a:endParaRPr lang="vi-VN" altLang="en-US" sz="3200" b="1" dirty="0">
                <a:solidFill>
                  <a:srgbClr val="0000FF"/>
                </a:solidFill>
                <a:latin typeface="+mj-lt"/>
              </a:endParaRPr>
            </a:p>
          </p:txBody>
        </p:sp>
        <p:sp>
          <p:nvSpPr>
            <p:cNvPr id="26688" name="AutoShape 265">
              <a:hlinkClick r:id="" action="ppaction://noaction" highlightClick="1"/>
              <a:extLst>
                <a:ext uri="{FF2B5EF4-FFF2-40B4-BE49-F238E27FC236}">
                  <a16:creationId xmlns:a16="http://schemas.microsoft.com/office/drawing/2014/main" id="{4CDD9800-F1A3-46A7-AC6F-D9B3D2880F77}"/>
                </a:ext>
              </a:extLst>
            </p:cNvPr>
            <p:cNvSpPr>
              <a:spLocks noChangeArrowheads="1"/>
            </p:cNvSpPr>
            <p:nvPr/>
          </p:nvSpPr>
          <p:spPr bwMode="auto">
            <a:xfrm>
              <a:off x="2640" y="3126"/>
              <a:ext cx="384" cy="336"/>
            </a:xfrm>
            <a:prstGeom prst="actionButtonBlank">
              <a:avLst/>
            </a:prstGeom>
            <a:gradFill rotWithShape="1">
              <a:gsLst>
                <a:gs pos="0">
                  <a:srgbClr val="FFFF99"/>
                </a:gs>
                <a:gs pos="100000">
                  <a:srgbClr val="33CC33"/>
                </a:gs>
              </a:gsLst>
              <a:path path="rect">
                <a:fillToRect l="50000" t="50000" r="50000" b="50000"/>
              </a:path>
            </a:gradFill>
            <a:ln w="9525">
              <a:solidFill>
                <a:srgbClr val="33CC33"/>
              </a:solidFill>
              <a:miter lim="800000"/>
              <a:headEnd/>
              <a:tailEnd/>
            </a:ln>
            <a:effec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defRPr/>
              </a:pPr>
              <a:r>
                <a:rPr lang="en-US" altLang="en-US" sz="3200" b="1" dirty="0">
                  <a:solidFill>
                    <a:srgbClr val="0000FF"/>
                  </a:solidFill>
                  <a:latin typeface="+mj-lt"/>
                </a:rPr>
                <a:t>R</a:t>
              </a:r>
              <a:endParaRPr lang="vi-VN" altLang="en-US" sz="3200" b="1" dirty="0">
                <a:solidFill>
                  <a:srgbClr val="0000FF"/>
                </a:solidFill>
                <a:latin typeface="+mj-lt"/>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emph" presetSubtype="0" repeatCount="10000" fill="hold" nodeType="clickEffect">
                                  <p:stCondLst>
                                    <p:cond delay="0"/>
                                  </p:stCondLst>
                                  <p:childTnLst>
                                    <p:anim calcmode="discrete" valueType="str">
                                      <p:cBhvr>
                                        <p:cTn id="6" dur="1000" fill="hold"/>
                                        <p:tgtEl>
                                          <p:spTgt spid="46190"/>
                                        </p:tgtEl>
                                        <p:attrNameLst>
                                          <p:attrName>style.visibility</p:attrName>
                                        </p:attrNameLst>
                                      </p:cBhvr>
                                      <p:tavLst>
                                        <p:tav tm="0">
                                          <p:val>
                                            <p:strVal val="hidden"/>
                                          </p:val>
                                        </p:tav>
                                        <p:tav tm="50000">
                                          <p:val>
                                            <p:strVal val="visible"/>
                                          </p:val>
                                        </p:tav>
                                      </p:tavLst>
                                    </p:anim>
                                  </p:childTnLst>
                                </p:cTn>
                              </p:par>
                              <p:par>
                                <p:cTn id="7" presetID="51" presetClass="entr" presetSubtype="0" fill="hold" nodeType="withEffect">
                                  <p:stCondLst>
                                    <p:cond delay="0"/>
                                  </p:stCondLst>
                                  <p:childTnLst>
                                    <p:set>
                                      <p:cBhvr>
                                        <p:cTn id="8" dur="1" fill="hold">
                                          <p:stCondLst>
                                            <p:cond delay="0"/>
                                          </p:stCondLst>
                                        </p:cTn>
                                        <p:tgtEl>
                                          <p:spTgt spid="46091"/>
                                        </p:tgtEl>
                                        <p:attrNameLst>
                                          <p:attrName>style.visibility</p:attrName>
                                        </p:attrNameLst>
                                      </p:cBhvr>
                                      <p:to>
                                        <p:strVal val="visible"/>
                                      </p:to>
                                    </p:set>
                                    <p:animEffect transition="in" filter="fade">
                                      <p:cBhvr>
                                        <p:cTn id="9" dur="192" decel="100000"/>
                                        <p:tgtEl>
                                          <p:spTgt spid="46091"/>
                                        </p:tgtEl>
                                      </p:cBhvr>
                                    </p:animEffect>
                                    <p:animScale>
                                      <p:cBhvr>
                                        <p:cTn id="10" dur="192" decel="100000"/>
                                        <p:tgtEl>
                                          <p:spTgt spid="46091"/>
                                        </p:tgtEl>
                                      </p:cBhvr>
                                      <p:from x="10000" y="10000"/>
                                      <p:to x="200000" y="450000"/>
                                    </p:animScale>
                                    <p:animScale>
                                      <p:cBhvr>
                                        <p:cTn id="11" dur="308" accel="100000" fill="hold">
                                          <p:stCondLst>
                                            <p:cond delay="192"/>
                                          </p:stCondLst>
                                        </p:cTn>
                                        <p:tgtEl>
                                          <p:spTgt spid="46091"/>
                                        </p:tgtEl>
                                      </p:cBhvr>
                                      <p:from x="200000" y="450000"/>
                                      <p:to x="100000" y="100000"/>
                                    </p:animScale>
                                    <p:set>
                                      <p:cBhvr>
                                        <p:cTn id="12" dur="192" fill="hold"/>
                                        <p:tgtEl>
                                          <p:spTgt spid="46091"/>
                                        </p:tgtEl>
                                        <p:attrNameLst>
                                          <p:attrName>ppt_x</p:attrName>
                                        </p:attrNameLst>
                                      </p:cBhvr>
                                      <p:to>
                                        <p:strVal val="(0.5)"/>
                                      </p:to>
                                    </p:set>
                                    <p:anim from="(0.5)" to="(#ppt_x)" calcmode="lin" valueType="num">
                                      <p:cBhvr>
                                        <p:cTn id="13" dur="308" accel="100000" fill="hold">
                                          <p:stCondLst>
                                            <p:cond delay="192"/>
                                          </p:stCondLst>
                                        </p:cTn>
                                        <p:tgtEl>
                                          <p:spTgt spid="46091"/>
                                        </p:tgtEl>
                                        <p:attrNameLst>
                                          <p:attrName>ppt_x</p:attrName>
                                        </p:attrNameLst>
                                      </p:cBhvr>
                                    </p:anim>
                                    <p:set>
                                      <p:cBhvr>
                                        <p:cTn id="14" dur="192" fill="hold"/>
                                        <p:tgtEl>
                                          <p:spTgt spid="46091"/>
                                        </p:tgtEl>
                                        <p:attrNameLst>
                                          <p:attrName>ppt_y</p:attrName>
                                        </p:attrNameLst>
                                      </p:cBhvr>
                                      <p:to>
                                        <p:strVal val="(#ppt_y+0.4)"/>
                                      </p:to>
                                    </p:set>
                                    <p:anim from="(#ppt_y+0.4)" to="(#ppt_y)" calcmode="lin" valueType="num">
                                      <p:cBhvr>
                                        <p:cTn id="15" dur="308" accel="100000" fill="hold">
                                          <p:stCondLst>
                                            <p:cond delay="192"/>
                                          </p:stCondLst>
                                        </p:cTn>
                                        <p:tgtEl>
                                          <p:spTgt spid="46091"/>
                                        </p:tgtEl>
                                        <p:attrNameLst>
                                          <p:attrName>ppt_y</p:attrName>
                                        </p:attrNameLst>
                                      </p:cBhvr>
                                    </p:anim>
                                  </p:childTnLst>
                                </p:cTn>
                              </p:par>
                            </p:childTnLst>
                          </p:cTn>
                        </p:par>
                        <p:par>
                          <p:cTn id="16" fill="hold" nodeType="afterGroup">
                            <p:stCondLst>
                              <p:cond delay="10000"/>
                            </p:stCondLst>
                            <p:childTnLst>
                              <p:par>
                                <p:cTn id="17" presetID="3" presetClass="exit" presetSubtype="10" fill="hold" nodeType="afterEffect">
                                  <p:stCondLst>
                                    <p:cond delay="0"/>
                                  </p:stCondLst>
                                  <p:childTnLst>
                                    <p:animEffect transition="out" filter="blinds(horizontal)">
                                      <p:cBhvr>
                                        <p:cTn id="18" dur="500"/>
                                        <p:tgtEl>
                                          <p:spTgt spid="46190"/>
                                        </p:tgtEl>
                                      </p:cBhvr>
                                    </p:animEffect>
                                    <p:set>
                                      <p:cBhvr>
                                        <p:cTn id="19" dur="1" fill="hold">
                                          <p:stCondLst>
                                            <p:cond delay="499"/>
                                          </p:stCondLst>
                                        </p:cTn>
                                        <p:tgtEl>
                                          <p:spTgt spid="4619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0" nodeType="clickEffect">
                                  <p:stCondLst>
                                    <p:cond delay="0"/>
                                  </p:stCondLst>
                                  <p:childTnLst>
                                    <p:animEffect transition="out" filter="box(in)">
                                      <p:cBhvr>
                                        <p:cTn id="23" dur="500"/>
                                        <p:tgtEl>
                                          <p:spTgt spid="46091"/>
                                        </p:tgtEl>
                                      </p:cBhvr>
                                    </p:animEffect>
                                    <p:set>
                                      <p:cBhvr>
                                        <p:cTn id="24" dur="1" fill="hold">
                                          <p:stCondLst>
                                            <p:cond delay="499"/>
                                          </p:stCondLst>
                                        </p:cTn>
                                        <p:tgtEl>
                                          <p:spTgt spid="4609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6268"/>
                                        </p:tgtEl>
                                        <p:attrNameLst>
                                          <p:attrName>style.visibility</p:attrName>
                                        </p:attrNameLst>
                                      </p:cBhvr>
                                      <p:to>
                                        <p:strVal val="visible"/>
                                      </p:to>
                                    </p:set>
                                    <p:animEffect transition="in" filter="box(in)">
                                      <p:cBhvr>
                                        <p:cTn id="29" dur="500"/>
                                        <p:tgtEl>
                                          <p:spTgt spid="46268"/>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2"/>
                  </p:tgtEl>
                </p:cond>
              </p:nextCondLst>
            </p:seq>
            <p:seq concurrent="1" nextAc="seek">
              <p:cTn id="30" restart="whenNotActive" fill="hold" evtFilter="cancelBubble" nodeType="interactiveSeq">
                <p:stCondLst>
                  <p:cond evt="onClick" delay="0">
                    <p:tgtEl>
                      <p:spTgt spid="4608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5" presetClass="emph" presetSubtype="0" repeatCount="10000" fill="hold" nodeType="clickEffect">
                                  <p:stCondLst>
                                    <p:cond delay="0"/>
                                  </p:stCondLst>
                                  <p:childTnLst>
                                    <p:anim calcmode="discrete" valueType="str">
                                      <p:cBhvr>
                                        <p:cTn id="34" dur="500" fill="hold"/>
                                        <p:tgtEl>
                                          <p:spTgt spid="46218"/>
                                        </p:tgtEl>
                                        <p:attrNameLst>
                                          <p:attrName>style.visibility</p:attrName>
                                        </p:attrNameLst>
                                      </p:cBhvr>
                                      <p:tavLst>
                                        <p:tav tm="0">
                                          <p:val>
                                            <p:strVal val="hidden"/>
                                          </p:val>
                                        </p:tav>
                                        <p:tav tm="50000">
                                          <p:val>
                                            <p:strVal val="visible"/>
                                          </p:val>
                                        </p:tav>
                                      </p:tavLst>
                                    </p:anim>
                                  </p:childTnLst>
                                </p:cTn>
                              </p:par>
                              <p:par>
                                <p:cTn id="35" presetID="51" presetClass="entr" presetSubtype="0" fill="hold" nodeType="withEffect">
                                  <p:stCondLst>
                                    <p:cond delay="0"/>
                                  </p:stCondLst>
                                  <p:childTnLst>
                                    <p:set>
                                      <p:cBhvr>
                                        <p:cTn id="36" dur="1" fill="hold">
                                          <p:stCondLst>
                                            <p:cond delay="0"/>
                                          </p:stCondLst>
                                        </p:cTn>
                                        <p:tgtEl>
                                          <p:spTgt spid="46093"/>
                                        </p:tgtEl>
                                        <p:attrNameLst>
                                          <p:attrName>style.visibility</p:attrName>
                                        </p:attrNameLst>
                                      </p:cBhvr>
                                      <p:to>
                                        <p:strVal val="visible"/>
                                      </p:to>
                                    </p:set>
                                    <p:animEffect transition="in" filter="fade">
                                      <p:cBhvr>
                                        <p:cTn id="37" dur="192" decel="100000"/>
                                        <p:tgtEl>
                                          <p:spTgt spid="46093"/>
                                        </p:tgtEl>
                                      </p:cBhvr>
                                    </p:animEffect>
                                    <p:animScale>
                                      <p:cBhvr>
                                        <p:cTn id="38" dur="192" decel="100000"/>
                                        <p:tgtEl>
                                          <p:spTgt spid="46093"/>
                                        </p:tgtEl>
                                      </p:cBhvr>
                                      <p:from x="10000" y="10000"/>
                                      <p:to x="200000" y="450000"/>
                                    </p:animScale>
                                    <p:animScale>
                                      <p:cBhvr>
                                        <p:cTn id="39" dur="308" accel="100000" fill="hold">
                                          <p:stCondLst>
                                            <p:cond delay="192"/>
                                          </p:stCondLst>
                                        </p:cTn>
                                        <p:tgtEl>
                                          <p:spTgt spid="46093"/>
                                        </p:tgtEl>
                                      </p:cBhvr>
                                      <p:from x="200000" y="450000"/>
                                      <p:to x="100000" y="100000"/>
                                    </p:animScale>
                                    <p:set>
                                      <p:cBhvr>
                                        <p:cTn id="40" dur="192" fill="hold"/>
                                        <p:tgtEl>
                                          <p:spTgt spid="46093"/>
                                        </p:tgtEl>
                                        <p:attrNameLst>
                                          <p:attrName>ppt_x</p:attrName>
                                        </p:attrNameLst>
                                      </p:cBhvr>
                                      <p:to>
                                        <p:strVal val="(0.5)"/>
                                      </p:to>
                                    </p:set>
                                    <p:anim from="(0.5)" to="(#ppt_x)" calcmode="lin" valueType="num">
                                      <p:cBhvr>
                                        <p:cTn id="41" dur="308" accel="100000" fill="hold">
                                          <p:stCondLst>
                                            <p:cond delay="192"/>
                                          </p:stCondLst>
                                        </p:cTn>
                                        <p:tgtEl>
                                          <p:spTgt spid="46093"/>
                                        </p:tgtEl>
                                        <p:attrNameLst>
                                          <p:attrName>ppt_x</p:attrName>
                                        </p:attrNameLst>
                                      </p:cBhvr>
                                    </p:anim>
                                    <p:set>
                                      <p:cBhvr>
                                        <p:cTn id="42" dur="192" fill="hold"/>
                                        <p:tgtEl>
                                          <p:spTgt spid="46093"/>
                                        </p:tgtEl>
                                        <p:attrNameLst>
                                          <p:attrName>ppt_y</p:attrName>
                                        </p:attrNameLst>
                                      </p:cBhvr>
                                      <p:to>
                                        <p:strVal val="(#ppt_y+0.4)"/>
                                      </p:to>
                                    </p:set>
                                    <p:anim from="(#ppt_y+0.4)" to="(#ppt_y)" calcmode="lin" valueType="num">
                                      <p:cBhvr>
                                        <p:cTn id="43" dur="308" accel="100000" fill="hold">
                                          <p:stCondLst>
                                            <p:cond delay="192"/>
                                          </p:stCondLst>
                                        </p:cTn>
                                        <p:tgtEl>
                                          <p:spTgt spid="46093"/>
                                        </p:tgtEl>
                                        <p:attrNameLst>
                                          <p:attrName>ppt_y</p:attrName>
                                        </p:attrNameLst>
                                      </p:cBhvr>
                                    </p:anim>
                                  </p:childTnLst>
                                </p:cTn>
                              </p:par>
                            </p:childTnLst>
                          </p:cTn>
                        </p:par>
                        <p:par>
                          <p:cTn id="44" fill="hold" nodeType="afterGroup">
                            <p:stCondLst>
                              <p:cond delay="5000"/>
                            </p:stCondLst>
                            <p:childTnLst>
                              <p:par>
                                <p:cTn id="45" presetID="3" presetClass="exit" presetSubtype="10" fill="hold" nodeType="afterEffect">
                                  <p:stCondLst>
                                    <p:cond delay="0"/>
                                  </p:stCondLst>
                                  <p:childTnLst>
                                    <p:animEffect transition="out" filter="blinds(horizontal)">
                                      <p:cBhvr>
                                        <p:cTn id="46" dur="500"/>
                                        <p:tgtEl>
                                          <p:spTgt spid="46218"/>
                                        </p:tgtEl>
                                      </p:cBhvr>
                                    </p:animEffect>
                                    <p:set>
                                      <p:cBhvr>
                                        <p:cTn id="47" dur="1" fill="hold">
                                          <p:stCondLst>
                                            <p:cond delay="499"/>
                                          </p:stCondLst>
                                        </p:cTn>
                                        <p:tgtEl>
                                          <p:spTgt spid="4621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0" nodeType="clickEffect">
                                  <p:stCondLst>
                                    <p:cond delay="0"/>
                                  </p:stCondLst>
                                  <p:childTnLst>
                                    <p:animEffect transition="out" filter="box(in)">
                                      <p:cBhvr>
                                        <p:cTn id="51" dur="500"/>
                                        <p:tgtEl>
                                          <p:spTgt spid="46093"/>
                                        </p:tgtEl>
                                      </p:cBhvr>
                                    </p:animEffect>
                                    <p:set>
                                      <p:cBhvr>
                                        <p:cTn id="52" dur="1" fill="hold">
                                          <p:stCondLst>
                                            <p:cond delay="499"/>
                                          </p:stCondLst>
                                        </p:cTn>
                                        <p:tgtEl>
                                          <p:spTgt spid="4609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46296"/>
                                        </p:tgtEl>
                                        <p:attrNameLst>
                                          <p:attrName>style.visibility</p:attrName>
                                        </p:attrNameLst>
                                      </p:cBhvr>
                                      <p:to>
                                        <p:strVal val="visible"/>
                                      </p:to>
                                    </p:set>
                                    <p:animEffect transition="in" filter="box(in)">
                                      <p:cBhvr>
                                        <p:cTn id="57" dur="500"/>
                                        <p:tgtEl>
                                          <p:spTgt spid="46296"/>
                                        </p:tgtEl>
                                      </p:cBhvr>
                                    </p:animEffec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3"/>
                  </p:tgtEl>
                </p:cond>
              </p:nextCondLst>
            </p:seq>
            <p:seq concurrent="1" nextAc="seek">
              <p:cTn id="58" restart="whenNotActive" fill="hold" evtFilter="cancelBubble" nodeType="interactiveSeq">
                <p:stCondLst>
                  <p:cond evt="onClick" delay="0">
                    <p:tgtEl>
                      <p:spTgt spid="4608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5" presetClass="emph" presetSubtype="0" repeatCount="10000" fill="hold" nodeType="clickEffect">
                                  <p:stCondLst>
                                    <p:cond delay="0"/>
                                  </p:stCondLst>
                                  <p:childTnLst>
                                    <p:anim calcmode="discrete" valueType="str">
                                      <p:cBhvr>
                                        <p:cTn id="62" dur="500" fill="hold"/>
                                        <p:tgtEl>
                                          <p:spTgt spid="46197"/>
                                        </p:tgtEl>
                                        <p:attrNameLst>
                                          <p:attrName>style.visibility</p:attrName>
                                        </p:attrNameLst>
                                      </p:cBhvr>
                                      <p:tavLst>
                                        <p:tav tm="0">
                                          <p:val>
                                            <p:strVal val="hidden"/>
                                          </p:val>
                                        </p:tav>
                                        <p:tav tm="50000">
                                          <p:val>
                                            <p:strVal val="visible"/>
                                          </p:val>
                                        </p:tav>
                                      </p:tavLst>
                                    </p:anim>
                                  </p:childTnLst>
                                </p:cTn>
                              </p:par>
                              <p:par>
                                <p:cTn id="63" presetID="51" presetClass="entr" presetSubtype="0" fill="hold" grpId="0" nodeType="withEffect">
                                  <p:stCondLst>
                                    <p:cond delay="0"/>
                                  </p:stCondLst>
                                  <p:childTnLst>
                                    <p:set>
                                      <p:cBhvr>
                                        <p:cTn id="64" dur="1" fill="hold">
                                          <p:stCondLst>
                                            <p:cond delay="0"/>
                                          </p:stCondLst>
                                        </p:cTn>
                                        <p:tgtEl>
                                          <p:spTgt spid="46094"/>
                                        </p:tgtEl>
                                        <p:attrNameLst>
                                          <p:attrName>style.visibility</p:attrName>
                                        </p:attrNameLst>
                                      </p:cBhvr>
                                      <p:to>
                                        <p:strVal val="visible"/>
                                      </p:to>
                                    </p:set>
                                    <p:animEffect transition="in" filter="fade">
                                      <p:cBhvr>
                                        <p:cTn id="65" dur="192" decel="100000"/>
                                        <p:tgtEl>
                                          <p:spTgt spid="46094"/>
                                        </p:tgtEl>
                                      </p:cBhvr>
                                    </p:animEffect>
                                    <p:animScale>
                                      <p:cBhvr>
                                        <p:cTn id="66" dur="192" decel="100000"/>
                                        <p:tgtEl>
                                          <p:spTgt spid="46094"/>
                                        </p:tgtEl>
                                      </p:cBhvr>
                                      <p:from x="10000" y="10000"/>
                                      <p:to x="200000" y="450000"/>
                                    </p:animScale>
                                    <p:animScale>
                                      <p:cBhvr>
                                        <p:cTn id="67" dur="308" accel="100000" fill="hold">
                                          <p:stCondLst>
                                            <p:cond delay="192"/>
                                          </p:stCondLst>
                                        </p:cTn>
                                        <p:tgtEl>
                                          <p:spTgt spid="46094"/>
                                        </p:tgtEl>
                                      </p:cBhvr>
                                      <p:from x="200000" y="450000"/>
                                      <p:to x="100000" y="100000"/>
                                    </p:animScale>
                                    <p:set>
                                      <p:cBhvr>
                                        <p:cTn id="68" dur="192" fill="hold"/>
                                        <p:tgtEl>
                                          <p:spTgt spid="46094"/>
                                        </p:tgtEl>
                                        <p:attrNameLst>
                                          <p:attrName>ppt_x</p:attrName>
                                        </p:attrNameLst>
                                      </p:cBhvr>
                                      <p:to>
                                        <p:strVal val="(0.5)"/>
                                      </p:to>
                                    </p:set>
                                    <p:anim from="(0.5)" to="(#ppt_x)" calcmode="lin" valueType="num">
                                      <p:cBhvr>
                                        <p:cTn id="69" dur="308" accel="100000" fill="hold">
                                          <p:stCondLst>
                                            <p:cond delay="192"/>
                                          </p:stCondLst>
                                        </p:cTn>
                                        <p:tgtEl>
                                          <p:spTgt spid="46094"/>
                                        </p:tgtEl>
                                        <p:attrNameLst>
                                          <p:attrName>ppt_x</p:attrName>
                                        </p:attrNameLst>
                                      </p:cBhvr>
                                    </p:anim>
                                    <p:set>
                                      <p:cBhvr>
                                        <p:cTn id="70" dur="192" fill="hold"/>
                                        <p:tgtEl>
                                          <p:spTgt spid="46094"/>
                                        </p:tgtEl>
                                        <p:attrNameLst>
                                          <p:attrName>ppt_y</p:attrName>
                                        </p:attrNameLst>
                                      </p:cBhvr>
                                      <p:to>
                                        <p:strVal val="(#ppt_y+0.4)"/>
                                      </p:to>
                                    </p:set>
                                    <p:anim from="(#ppt_y+0.4)" to="(#ppt_y)" calcmode="lin" valueType="num">
                                      <p:cBhvr>
                                        <p:cTn id="71" dur="308" accel="100000" fill="hold">
                                          <p:stCondLst>
                                            <p:cond delay="192"/>
                                          </p:stCondLst>
                                        </p:cTn>
                                        <p:tgtEl>
                                          <p:spTgt spid="46094"/>
                                        </p:tgtEl>
                                        <p:attrNameLst>
                                          <p:attrName>ppt_y</p:attrName>
                                        </p:attrNameLst>
                                      </p:cBhvr>
                                    </p:anim>
                                  </p:childTnLst>
                                </p:cTn>
                              </p:par>
                            </p:childTnLst>
                          </p:cTn>
                        </p:par>
                        <p:par>
                          <p:cTn id="72" fill="hold" nodeType="afterGroup">
                            <p:stCondLst>
                              <p:cond delay="5000"/>
                            </p:stCondLst>
                            <p:childTnLst>
                              <p:par>
                                <p:cTn id="73" presetID="3" presetClass="exit" presetSubtype="10" fill="hold" nodeType="afterEffect">
                                  <p:stCondLst>
                                    <p:cond delay="0"/>
                                  </p:stCondLst>
                                  <p:childTnLst>
                                    <p:animEffect transition="out" filter="blinds(horizontal)">
                                      <p:cBhvr>
                                        <p:cTn id="74" dur="500"/>
                                        <p:tgtEl>
                                          <p:spTgt spid="46197"/>
                                        </p:tgtEl>
                                      </p:cBhvr>
                                    </p:animEffect>
                                    <p:set>
                                      <p:cBhvr>
                                        <p:cTn id="75" dur="1" fill="hold">
                                          <p:stCondLst>
                                            <p:cond delay="499"/>
                                          </p:stCondLst>
                                        </p:cTn>
                                        <p:tgtEl>
                                          <p:spTgt spid="46197"/>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46094"/>
                                        </p:tgtEl>
                                      </p:cBhvr>
                                    </p:animEffect>
                                    <p:set>
                                      <p:cBhvr>
                                        <p:cTn id="80" dur="1" fill="hold">
                                          <p:stCondLst>
                                            <p:cond delay="499"/>
                                          </p:stCondLst>
                                        </p:cTn>
                                        <p:tgtEl>
                                          <p:spTgt spid="4609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nodeType="clickEffect">
                                  <p:stCondLst>
                                    <p:cond delay="0"/>
                                  </p:stCondLst>
                                  <p:childTnLst>
                                    <p:set>
                                      <p:cBhvr>
                                        <p:cTn id="84" dur="1" fill="hold">
                                          <p:stCondLst>
                                            <p:cond delay="0"/>
                                          </p:stCondLst>
                                        </p:cTn>
                                        <p:tgtEl>
                                          <p:spTgt spid="46275"/>
                                        </p:tgtEl>
                                        <p:attrNameLst>
                                          <p:attrName>style.visibility</p:attrName>
                                        </p:attrNameLst>
                                      </p:cBhvr>
                                      <p:to>
                                        <p:strVal val="visible"/>
                                      </p:to>
                                    </p:set>
                                    <p:animEffect transition="in" filter="box(in)">
                                      <p:cBhvr>
                                        <p:cTn id="85" dur="500"/>
                                        <p:tgtEl>
                                          <p:spTgt spid="46275"/>
                                        </p:tgtEl>
                                      </p:cBhvr>
                                    </p:animEffect>
                                  </p:childTnLst>
                                  <p:subTnLst>
                                    <p:audio>
                                      <p:cMediaNode>
                                        <p:cTn display="0" masterRel="sameClick">
                                          <p:stCondLst>
                                            <p:cond evt="begin" delay="0">
                                              <p:tn val="8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4"/>
                  </p:tgtEl>
                </p:cond>
              </p:nextCondLst>
            </p:seq>
            <p:seq concurrent="1" nextAc="seek">
              <p:cTn id="86" restart="whenNotActive" fill="hold" evtFilter="cancelBubble" nodeType="interactiveSeq">
                <p:stCondLst>
                  <p:cond evt="onClick" delay="0">
                    <p:tgtEl>
                      <p:spTgt spid="4608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5" presetClass="emph" presetSubtype="0" repeatCount="10000" fill="hold" nodeType="clickEffect">
                                  <p:stCondLst>
                                    <p:cond delay="0"/>
                                  </p:stCondLst>
                                  <p:childTnLst>
                                    <p:anim calcmode="discrete" valueType="str">
                                      <p:cBhvr>
                                        <p:cTn id="90" dur="500" fill="hold"/>
                                        <p:tgtEl>
                                          <p:spTgt spid="46229"/>
                                        </p:tgtEl>
                                        <p:attrNameLst>
                                          <p:attrName>style.visibility</p:attrName>
                                        </p:attrNameLst>
                                      </p:cBhvr>
                                      <p:tavLst>
                                        <p:tav tm="0">
                                          <p:val>
                                            <p:strVal val="hidden"/>
                                          </p:val>
                                        </p:tav>
                                        <p:tav tm="50000">
                                          <p:val>
                                            <p:strVal val="visible"/>
                                          </p:val>
                                        </p:tav>
                                      </p:tavLst>
                                    </p:anim>
                                  </p:childTnLst>
                                </p:cTn>
                              </p:par>
                              <p:par>
                                <p:cTn id="91" presetID="51" presetClass="entr" presetSubtype="0" fill="hold" grpId="0" nodeType="withEffect">
                                  <p:stCondLst>
                                    <p:cond delay="0"/>
                                  </p:stCondLst>
                                  <p:childTnLst>
                                    <p:set>
                                      <p:cBhvr>
                                        <p:cTn id="92" dur="1" fill="hold">
                                          <p:stCondLst>
                                            <p:cond delay="0"/>
                                          </p:stCondLst>
                                        </p:cTn>
                                        <p:tgtEl>
                                          <p:spTgt spid="46095"/>
                                        </p:tgtEl>
                                        <p:attrNameLst>
                                          <p:attrName>style.visibility</p:attrName>
                                        </p:attrNameLst>
                                      </p:cBhvr>
                                      <p:to>
                                        <p:strVal val="visible"/>
                                      </p:to>
                                    </p:set>
                                    <p:animEffect transition="in" filter="fade">
                                      <p:cBhvr>
                                        <p:cTn id="93" dur="192" decel="100000"/>
                                        <p:tgtEl>
                                          <p:spTgt spid="46095"/>
                                        </p:tgtEl>
                                      </p:cBhvr>
                                    </p:animEffect>
                                    <p:animScale>
                                      <p:cBhvr>
                                        <p:cTn id="94" dur="192" decel="100000"/>
                                        <p:tgtEl>
                                          <p:spTgt spid="46095"/>
                                        </p:tgtEl>
                                      </p:cBhvr>
                                      <p:from x="10000" y="10000"/>
                                      <p:to x="200000" y="450000"/>
                                    </p:animScale>
                                    <p:animScale>
                                      <p:cBhvr>
                                        <p:cTn id="95" dur="308" accel="100000" fill="hold">
                                          <p:stCondLst>
                                            <p:cond delay="192"/>
                                          </p:stCondLst>
                                        </p:cTn>
                                        <p:tgtEl>
                                          <p:spTgt spid="46095"/>
                                        </p:tgtEl>
                                      </p:cBhvr>
                                      <p:from x="200000" y="450000"/>
                                      <p:to x="100000" y="100000"/>
                                    </p:animScale>
                                    <p:set>
                                      <p:cBhvr>
                                        <p:cTn id="96" dur="192" fill="hold"/>
                                        <p:tgtEl>
                                          <p:spTgt spid="46095"/>
                                        </p:tgtEl>
                                        <p:attrNameLst>
                                          <p:attrName>ppt_x</p:attrName>
                                        </p:attrNameLst>
                                      </p:cBhvr>
                                      <p:to>
                                        <p:strVal val="(0.5)"/>
                                      </p:to>
                                    </p:set>
                                    <p:anim from="(0.5)" to="(#ppt_x)" calcmode="lin" valueType="num">
                                      <p:cBhvr>
                                        <p:cTn id="97" dur="308" accel="100000" fill="hold">
                                          <p:stCondLst>
                                            <p:cond delay="192"/>
                                          </p:stCondLst>
                                        </p:cTn>
                                        <p:tgtEl>
                                          <p:spTgt spid="46095"/>
                                        </p:tgtEl>
                                        <p:attrNameLst>
                                          <p:attrName>ppt_x</p:attrName>
                                        </p:attrNameLst>
                                      </p:cBhvr>
                                    </p:anim>
                                    <p:set>
                                      <p:cBhvr>
                                        <p:cTn id="98" dur="192" fill="hold"/>
                                        <p:tgtEl>
                                          <p:spTgt spid="46095"/>
                                        </p:tgtEl>
                                        <p:attrNameLst>
                                          <p:attrName>ppt_y</p:attrName>
                                        </p:attrNameLst>
                                      </p:cBhvr>
                                      <p:to>
                                        <p:strVal val="(#ppt_y+0.4)"/>
                                      </p:to>
                                    </p:set>
                                    <p:anim from="(#ppt_y+0.4)" to="(#ppt_y)" calcmode="lin" valueType="num">
                                      <p:cBhvr>
                                        <p:cTn id="99" dur="308" accel="100000" fill="hold">
                                          <p:stCondLst>
                                            <p:cond delay="192"/>
                                          </p:stCondLst>
                                        </p:cTn>
                                        <p:tgtEl>
                                          <p:spTgt spid="46095"/>
                                        </p:tgtEl>
                                        <p:attrNameLst>
                                          <p:attrName>ppt_y</p:attrName>
                                        </p:attrNameLst>
                                      </p:cBhvr>
                                    </p:anim>
                                  </p:childTnLst>
                                </p:cTn>
                              </p:par>
                            </p:childTnLst>
                          </p:cTn>
                        </p:par>
                        <p:par>
                          <p:cTn id="100" fill="hold" nodeType="afterGroup">
                            <p:stCondLst>
                              <p:cond delay="5000"/>
                            </p:stCondLst>
                            <p:childTnLst>
                              <p:par>
                                <p:cTn id="101" presetID="3" presetClass="exit" presetSubtype="10" fill="hold" nodeType="afterEffect">
                                  <p:stCondLst>
                                    <p:cond delay="0"/>
                                  </p:stCondLst>
                                  <p:childTnLst>
                                    <p:animEffect transition="out" filter="blinds(horizontal)">
                                      <p:cBhvr>
                                        <p:cTn id="102" dur="500"/>
                                        <p:tgtEl>
                                          <p:spTgt spid="46229"/>
                                        </p:tgtEl>
                                      </p:cBhvr>
                                    </p:animEffect>
                                    <p:set>
                                      <p:cBhvr>
                                        <p:cTn id="103" dur="1" fill="hold">
                                          <p:stCondLst>
                                            <p:cond delay="499"/>
                                          </p:stCondLst>
                                        </p:cTn>
                                        <p:tgtEl>
                                          <p:spTgt spid="46229"/>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xit" presetSubtype="16" fill="hold" grpId="1" nodeType="clickEffect">
                                  <p:stCondLst>
                                    <p:cond delay="0"/>
                                  </p:stCondLst>
                                  <p:childTnLst>
                                    <p:animEffect transition="out" filter="box(in)">
                                      <p:cBhvr>
                                        <p:cTn id="107" dur="500"/>
                                        <p:tgtEl>
                                          <p:spTgt spid="46095"/>
                                        </p:tgtEl>
                                      </p:cBhvr>
                                    </p:animEffect>
                                    <p:set>
                                      <p:cBhvr>
                                        <p:cTn id="108" dur="1" fill="hold">
                                          <p:stCondLst>
                                            <p:cond delay="499"/>
                                          </p:stCondLst>
                                        </p:cTn>
                                        <p:tgtEl>
                                          <p:spTgt spid="46095"/>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nodeType="clickEffect">
                                  <p:stCondLst>
                                    <p:cond delay="0"/>
                                  </p:stCondLst>
                                  <p:childTnLst>
                                    <p:set>
                                      <p:cBhvr>
                                        <p:cTn id="112" dur="1" fill="hold">
                                          <p:stCondLst>
                                            <p:cond delay="0"/>
                                          </p:stCondLst>
                                        </p:cTn>
                                        <p:tgtEl>
                                          <p:spTgt spid="46307"/>
                                        </p:tgtEl>
                                        <p:attrNameLst>
                                          <p:attrName>style.visibility</p:attrName>
                                        </p:attrNameLst>
                                      </p:cBhvr>
                                      <p:to>
                                        <p:strVal val="visible"/>
                                      </p:to>
                                    </p:set>
                                    <p:animEffect transition="in" filter="box(in)">
                                      <p:cBhvr>
                                        <p:cTn id="113" dur="500"/>
                                        <p:tgtEl>
                                          <p:spTgt spid="46307"/>
                                        </p:tgtEl>
                                      </p:cBhvr>
                                    </p:animEffect>
                                  </p:childTnLst>
                                  <p:subTnLst>
                                    <p:audio>
                                      <p:cMediaNode>
                                        <p:cTn display="0" masterRel="sameClick">
                                          <p:stCondLst>
                                            <p:cond evt="begin" delay="0">
                                              <p:tn val="1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5"/>
                  </p:tgtEl>
                </p:cond>
              </p:nextCondLst>
            </p:seq>
            <p:seq concurrent="1" nextAc="seek">
              <p:cTn id="114" restart="whenNotActive" fill="hold" evtFilter="cancelBubble" nodeType="interactiveSeq">
                <p:stCondLst>
                  <p:cond evt="onClick" delay="0">
                    <p:tgtEl>
                      <p:spTgt spid="46088"/>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5" presetClass="emph" presetSubtype="0" repeatCount="10000" fill="hold" nodeType="clickEffect">
                                  <p:stCondLst>
                                    <p:cond delay="0"/>
                                  </p:stCondLst>
                                  <p:childTnLst>
                                    <p:anim calcmode="discrete" valueType="str">
                                      <p:cBhvr>
                                        <p:cTn id="118" dur="500" fill="hold"/>
                                        <p:tgtEl>
                                          <p:spTgt spid="46249"/>
                                        </p:tgtEl>
                                        <p:attrNameLst>
                                          <p:attrName>style.visibility</p:attrName>
                                        </p:attrNameLst>
                                      </p:cBhvr>
                                      <p:tavLst>
                                        <p:tav tm="0">
                                          <p:val>
                                            <p:strVal val="hidden"/>
                                          </p:val>
                                        </p:tav>
                                        <p:tav tm="50000">
                                          <p:val>
                                            <p:strVal val="visible"/>
                                          </p:val>
                                        </p:tav>
                                      </p:tavLst>
                                    </p:anim>
                                  </p:childTnLst>
                                </p:cTn>
                              </p:par>
                              <p:par>
                                <p:cTn id="119" presetID="51" presetClass="entr" presetSubtype="0" fill="hold" nodeType="withEffect">
                                  <p:stCondLst>
                                    <p:cond delay="0"/>
                                  </p:stCondLst>
                                  <p:childTnLst>
                                    <p:set>
                                      <p:cBhvr>
                                        <p:cTn id="120" dur="1" fill="hold">
                                          <p:stCondLst>
                                            <p:cond delay="0"/>
                                          </p:stCondLst>
                                        </p:cTn>
                                        <p:tgtEl>
                                          <p:spTgt spid="46097"/>
                                        </p:tgtEl>
                                        <p:attrNameLst>
                                          <p:attrName>style.visibility</p:attrName>
                                        </p:attrNameLst>
                                      </p:cBhvr>
                                      <p:to>
                                        <p:strVal val="visible"/>
                                      </p:to>
                                    </p:set>
                                    <p:animEffect transition="in" filter="fade">
                                      <p:cBhvr>
                                        <p:cTn id="121" dur="192" decel="100000"/>
                                        <p:tgtEl>
                                          <p:spTgt spid="46097"/>
                                        </p:tgtEl>
                                      </p:cBhvr>
                                    </p:animEffect>
                                    <p:animScale>
                                      <p:cBhvr>
                                        <p:cTn id="122" dur="192" decel="100000"/>
                                        <p:tgtEl>
                                          <p:spTgt spid="46097"/>
                                        </p:tgtEl>
                                      </p:cBhvr>
                                      <p:from x="10000" y="10000"/>
                                      <p:to x="200000" y="450000"/>
                                    </p:animScale>
                                    <p:animScale>
                                      <p:cBhvr>
                                        <p:cTn id="123" dur="308" accel="100000" fill="hold">
                                          <p:stCondLst>
                                            <p:cond delay="192"/>
                                          </p:stCondLst>
                                        </p:cTn>
                                        <p:tgtEl>
                                          <p:spTgt spid="46097"/>
                                        </p:tgtEl>
                                      </p:cBhvr>
                                      <p:from x="200000" y="450000"/>
                                      <p:to x="100000" y="100000"/>
                                    </p:animScale>
                                    <p:set>
                                      <p:cBhvr>
                                        <p:cTn id="124" dur="192" fill="hold"/>
                                        <p:tgtEl>
                                          <p:spTgt spid="46097"/>
                                        </p:tgtEl>
                                        <p:attrNameLst>
                                          <p:attrName>ppt_x</p:attrName>
                                        </p:attrNameLst>
                                      </p:cBhvr>
                                      <p:to>
                                        <p:strVal val="(0.5)"/>
                                      </p:to>
                                    </p:set>
                                    <p:anim from="(0.5)" to="(#ppt_x)" calcmode="lin" valueType="num">
                                      <p:cBhvr>
                                        <p:cTn id="125" dur="308" accel="100000" fill="hold">
                                          <p:stCondLst>
                                            <p:cond delay="192"/>
                                          </p:stCondLst>
                                        </p:cTn>
                                        <p:tgtEl>
                                          <p:spTgt spid="46097"/>
                                        </p:tgtEl>
                                        <p:attrNameLst>
                                          <p:attrName>ppt_x</p:attrName>
                                        </p:attrNameLst>
                                      </p:cBhvr>
                                    </p:anim>
                                    <p:set>
                                      <p:cBhvr>
                                        <p:cTn id="126" dur="192" fill="hold"/>
                                        <p:tgtEl>
                                          <p:spTgt spid="46097"/>
                                        </p:tgtEl>
                                        <p:attrNameLst>
                                          <p:attrName>ppt_y</p:attrName>
                                        </p:attrNameLst>
                                      </p:cBhvr>
                                      <p:to>
                                        <p:strVal val="(#ppt_y+0.4)"/>
                                      </p:to>
                                    </p:set>
                                    <p:anim from="(#ppt_y+0.4)" to="(#ppt_y)" calcmode="lin" valueType="num">
                                      <p:cBhvr>
                                        <p:cTn id="127" dur="308" accel="100000" fill="hold">
                                          <p:stCondLst>
                                            <p:cond delay="192"/>
                                          </p:stCondLst>
                                        </p:cTn>
                                        <p:tgtEl>
                                          <p:spTgt spid="46097"/>
                                        </p:tgtEl>
                                        <p:attrNameLst>
                                          <p:attrName>ppt_y</p:attrName>
                                        </p:attrNameLst>
                                      </p:cBhvr>
                                    </p:anim>
                                  </p:childTnLst>
                                </p:cTn>
                              </p:par>
                            </p:childTnLst>
                          </p:cTn>
                        </p:par>
                        <p:par>
                          <p:cTn id="128" fill="hold" nodeType="afterGroup">
                            <p:stCondLst>
                              <p:cond delay="5000"/>
                            </p:stCondLst>
                            <p:childTnLst>
                              <p:par>
                                <p:cTn id="129" presetID="3" presetClass="exit" presetSubtype="10" fill="hold" nodeType="afterEffect">
                                  <p:stCondLst>
                                    <p:cond delay="0"/>
                                  </p:stCondLst>
                                  <p:childTnLst>
                                    <p:animEffect transition="out" filter="blinds(horizontal)">
                                      <p:cBhvr>
                                        <p:cTn id="130" dur="500"/>
                                        <p:tgtEl>
                                          <p:spTgt spid="46249"/>
                                        </p:tgtEl>
                                      </p:cBhvr>
                                    </p:animEffect>
                                    <p:set>
                                      <p:cBhvr>
                                        <p:cTn id="131" dur="1" fill="hold">
                                          <p:stCondLst>
                                            <p:cond delay="499"/>
                                          </p:stCondLst>
                                        </p:cTn>
                                        <p:tgtEl>
                                          <p:spTgt spid="46249"/>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 presetClass="exit" presetSubtype="16" fill="hold" grpId="0" nodeType="clickEffect">
                                  <p:stCondLst>
                                    <p:cond delay="0"/>
                                  </p:stCondLst>
                                  <p:childTnLst>
                                    <p:animEffect transition="out" filter="box(in)">
                                      <p:cBhvr>
                                        <p:cTn id="135" dur="500"/>
                                        <p:tgtEl>
                                          <p:spTgt spid="46097"/>
                                        </p:tgtEl>
                                      </p:cBhvr>
                                    </p:animEffect>
                                    <p:set>
                                      <p:cBhvr>
                                        <p:cTn id="136" dur="1" fill="hold">
                                          <p:stCondLst>
                                            <p:cond delay="499"/>
                                          </p:stCondLst>
                                        </p:cTn>
                                        <p:tgtEl>
                                          <p:spTgt spid="46097"/>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ntr" presetSubtype="16" fill="hold" nodeType="clickEffect">
                                  <p:stCondLst>
                                    <p:cond delay="0"/>
                                  </p:stCondLst>
                                  <p:childTnLst>
                                    <p:set>
                                      <p:cBhvr>
                                        <p:cTn id="140" dur="1" fill="hold">
                                          <p:stCondLst>
                                            <p:cond delay="0"/>
                                          </p:stCondLst>
                                        </p:cTn>
                                        <p:tgtEl>
                                          <p:spTgt spid="46327"/>
                                        </p:tgtEl>
                                        <p:attrNameLst>
                                          <p:attrName>style.visibility</p:attrName>
                                        </p:attrNameLst>
                                      </p:cBhvr>
                                      <p:to>
                                        <p:strVal val="visible"/>
                                      </p:to>
                                    </p:set>
                                    <p:animEffect transition="in" filter="box(in)">
                                      <p:cBhvr>
                                        <p:cTn id="141" dur="500"/>
                                        <p:tgtEl>
                                          <p:spTgt spid="46327"/>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8"/>
                  </p:tgtEl>
                </p:cond>
              </p:nextCondLst>
            </p:seq>
            <p:seq concurrent="1" nextAc="seek">
              <p:cTn id="142" restart="whenNotActive" fill="hold" evtFilter="cancelBubble" nodeType="interactiveSeq">
                <p:stCondLst>
                  <p:cond evt="onClick" delay="0">
                    <p:tgtEl>
                      <p:spTgt spid="46086"/>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35" presetClass="emph" presetSubtype="0" repeatCount="10000" fill="hold" nodeType="clickEffect">
                                  <p:stCondLst>
                                    <p:cond delay="0"/>
                                  </p:stCondLst>
                                  <p:childTnLst>
                                    <p:anim calcmode="discrete" valueType="str">
                                      <p:cBhvr>
                                        <p:cTn id="146" dur="500" fill="hold"/>
                                        <p:tgtEl>
                                          <p:spTgt spid="46210"/>
                                        </p:tgtEl>
                                        <p:attrNameLst>
                                          <p:attrName>style.visibility</p:attrName>
                                        </p:attrNameLst>
                                      </p:cBhvr>
                                      <p:tavLst>
                                        <p:tav tm="0">
                                          <p:val>
                                            <p:strVal val="hidden"/>
                                          </p:val>
                                        </p:tav>
                                        <p:tav tm="50000">
                                          <p:val>
                                            <p:strVal val="visible"/>
                                          </p:val>
                                        </p:tav>
                                      </p:tavLst>
                                    </p:anim>
                                  </p:childTnLst>
                                </p:cTn>
                              </p:par>
                              <p:par>
                                <p:cTn id="147" presetID="51" presetClass="entr" presetSubtype="0" fill="hold" nodeType="withEffect">
                                  <p:stCondLst>
                                    <p:cond delay="0"/>
                                  </p:stCondLst>
                                  <p:childTnLst>
                                    <p:set>
                                      <p:cBhvr>
                                        <p:cTn id="148" dur="1" fill="hold">
                                          <p:stCondLst>
                                            <p:cond delay="0"/>
                                          </p:stCondLst>
                                        </p:cTn>
                                        <p:tgtEl>
                                          <p:spTgt spid="46098"/>
                                        </p:tgtEl>
                                        <p:attrNameLst>
                                          <p:attrName>style.visibility</p:attrName>
                                        </p:attrNameLst>
                                      </p:cBhvr>
                                      <p:to>
                                        <p:strVal val="visible"/>
                                      </p:to>
                                    </p:set>
                                    <p:animEffect transition="in" filter="fade">
                                      <p:cBhvr>
                                        <p:cTn id="149" dur="192" decel="100000"/>
                                        <p:tgtEl>
                                          <p:spTgt spid="46098"/>
                                        </p:tgtEl>
                                      </p:cBhvr>
                                    </p:animEffect>
                                    <p:animScale>
                                      <p:cBhvr>
                                        <p:cTn id="150" dur="192" decel="100000"/>
                                        <p:tgtEl>
                                          <p:spTgt spid="46098"/>
                                        </p:tgtEl>
                                      </p:cBhvr>
                                      <p:from x="10000" y="10000"/>
                                      <p:to x="200000" y="450000"/>
                                    </p:animScale>
                                    <p:animScale>
                                      <p:cBhvr>
                                        <p:cTn id="151" dur="308" accel="100000" fill="hold">
                                          <p:stCondLst>
                                            <p:cond delay="192"/>
                                          </p:stCondLst>
                                        </p:cTn>
                                        <p:tgtEl>
                                          <p:spTgt spid="46098"/>
                                        </p:tgtEl>
                                      </p:cBhvr>
                                      <p:from x="200000" y="450000"/>
                                      <p:to x="100000" y="100000"/>
                                    </p:animScale>
                                    <p:set>
                                      <p:cBhvr>
                                        <p:cTn id="152" dur="192" fill="hold"/>
                                        <p:tgtEl>
                                          <p:spTgt spid="46098"/>
                                        </p:tgtEl>
                                        <p:attrNameLst>
                                          <p:attrName>ppt_x</p:attrName>
                                        </p:attrNameLst>
                                      </p:cBhvr>
                                      <p:to>
                                        <p:strVal val="(0.5)"/>
                                      </p:to>
                                    </p:set>
                                    <p:anim from="(0.5)" to="(#ppt_x)" calcmode="lin" valueType="num">
                                      <p:cBhvr>
                                        <p:cTn id="153" dur="308" accel="100000" fill="hold">
                                          <p:stCondLst>
                                            <p:cond delay="192"/>
                                          </p:stCondLst>
                                        </p:cTn>
                                        <p:tgtEl>
                                          <p:spTgt spid="46098"/>
                                        </p:tgtEl>
                                        <p:attrNameLst>
                                          <p:attrName>ppt_x</p:attrName>
                                        </p:attrNameLst>
                                      </p:cBhvr>
                                    </p:anim>
                                    <p:set>
                                      <p:cBhvr>
                                        <p:cTn id="154" dur="192" fill="hold"/>
                                        <p:tgtEl>
                                          <p:spTgt spid="46098"/>
                                        </p:tgtEl>
                                        <p:attrNameLst>
                                          <p:attrName>ppt_y</p:attrName>
                                        </p:attrNameLst>
                                      </p:cBhvr>
                                      <p:to>
                                        <p:strVal val="(#ppt_y+0.4)"/>
                                      </p:to>
                                    </p:set>
                                    <p:anim from="(#ppt_y+0.4)" to="(#ppt_y)" calcmode="lin" valueType="num">
                                      <p:cBhvr>
                                        <p:cTn id="155" dur="308" accel="100000" fill="hold">
                                          <p:stCondLst>
                                            <p:cond delay="192"/>
                                          </p:stCondLst>
                                        </p:cTn>
                                        <p:tgtEl>
                                          <p:spTgt spid="46098"/>
                                        </p:tgtEl>
                                        <p:attrNameLst>
                                          <p:attrName>ppt_y</p:attrName>
                                        </p:attrNameLst>
                                      </p:cBhvr>
                                    </p:anim>
                                  </p:childTnLst>
                                </p:cTn>
                              </p:par>
                            </p:childTnLst>
                          </p:cTn>
                        </p:par>
                        <p:par>
                          <p:cTn id="156" fill="hold" nodeType="afterGroup">
                            <p:stCondLst>
                              <p:cond delay="5000"/>
                            </p:stCondLst>
                            <p:childTnLst>
                              <p:par>
                                <p:cTn id="157" presetID="4" presetClass="exit" presetSubtype="16" fill="hold" nodeType="afterEffect">
                                  <p:stCondLst>
                                    <p:cond delay="0"/>
                                  </p:stCondLst>
                                  <p:childTnLst>
                                    <p:animEffect transition="out" filter="box(in)">
                                      <p:cBhvr>
                                        <p:cTn id="158" dur="500"/>
                                        <p:tgtEl>
                                          <p:spTgt spid="46210"/>
                                        </p:tgtEl>
                                      </p:cBhvr>
                                    </p:animEffect>
                                    <p:set>
                                      <p:cBhvr>
                                        <p:cTn id="159" dur="1" fill="hold">
                                          <p:stCondLst>
                                            <p:cond delay="499"/>
                                          </p:stCondLst>
                                        </p:cTn>
                                        <p:tgtEl>
                                          <p:spTgt spid="46210"/>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4" presetClass="exit" presetSubtype="16" fill="hold" grpId="0" nodeType="clickEffect">
                                  <p:stCondLst>
                                    <p:cond delay="0"/>
                                  </p:stCondLst>
                                  <p:childTnLst>
                                    <p:animEffect transition="out" filter="box(in)">
                                      <p:cBhvr>
                                        <p:cTn id="163" dur="500"/>
                                        <p:tgtEl>
                                          <p:spTgt spid="46098"/>
                                        </p:tgtEl>
                                      </p:cBhvr>
                                    </p:animEffect>
                                    <p:set>
                                      <p:cBhvr>
                                        <p:cTn id="164" dur="1" fill="hold">
                                          <p:stCondLst>
                                            <p:cond delay="499"/>
                                          </p:stCondLst>
                                        </p:cTn>
                                        <p:tgtEl>
                                          <p:spTgt spid="46098"/>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4" presetClass="entr" presetSubtype="16" fill="hold" nodeType="clickEffect">
                                  <p:stCondLst>
                                    <p:cond delay="0"/>
                                  </p:stCondLst>
                                  <p:childTnLst>
                                    <p:set>
                                      <p:cBhvr>
                                        <p:cTn id="168" dur="1" fill="hold">
                                          <p:stCondLst>
                                            <p:cond delay="0"/>
                                          </p:stCondLst>
                                        </p:cTn>
                                        <p:tgtEl>
                                          <p:spTgt spid="46288"/>
                                        </p:tgtEl>
                                        <p:attrNameLst>
                                          <p:attrName>style.visibility</p:attrName>
                                        </p:attrNameLst>
                                      </p:cBhvr>
                                      <p:to>
                                        <p:strVal val="visible"/>
                                      </p:to>
                                    </p:set>
                                    <p:animEffect transition="in" filter="box(in)">
                                      <p:cBhvr>
                                        <p:cTn id="169" dur="500"/>
                                        <p:tgtEl>
                                          <p:spTgt spid="46288"/>
                                        </p:tgtEl>
                                      </p:cBhvr>
                                    </p:animEffect>
                                  </p:childTnLst>
                                  <p:subTnLst>
                                    <p:audio>
                                      <p:cMediaNode>
                                        <p:cTn display="0" masterRel="sameClick">
                                          <p:stCondLst>
                                            <p:cond evt="begin" delay="0">
                                              <p:tn val="16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6"/>
                  </p:tgtEl>
                </p:cond>
              </p:nextCondLst>
            </p:seq>
            <p:seq concurrent="1" nextAc="seek">
              <p:cTn id="170" restart="whenNotActive" fill="hold" evtFilter="cancelBubble" nodeType="interactiveSeq">
                <p:stCondLst>
                  <p:cond evt="onClick" delay="0">
                    <p:tgtEl>
                      <p:spTgt spid="46089"/>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35" presetClass="emph" presetSubtype="0" repeatCount="10000" fill="hold" nodeType="clickEffect">
                                  <p:stCondLst>
                                    <p:cond delay="0"/>
                                  </p:stCondLst>
                                  <p:childTnLst>
                                    <p:anim calcmode="discrete" valueType="str">
                                      <p:cBhvr>
                                        <p:cTn id="174" dur="500" fill="hold"/>
                                        <p:tgtEl>
                                          <p:spTgt spid="46262"/>
                                        </p:tgtEl>
                                        <p:attrNameLst>
                                          <p:attrName>style.visibility</p:attrName>
                                        </p:attrNameLst>
                                      </p:cBhvr>
                                      <p:tavLst>
                                        <p:tav tm="0">
                                          <p:val>
                                            <p:strVal val="hidden"/>
                                          </p:val>
                                        </p:tav>
                                        <p:tav tm="50000">
                                          <p:val>
                                            <p:strVal val="visible"/>
                                          </p:val>
                                        </p:tav>
                                      </p:tavLst>
                                    </p:anim>
                                  </p:childTnLst>
                                </p:cTn>
                              </p:par>
                              <p:par>
                                <p:cTn id="175" presetID="51" presetClass="entr" presetSubtype="0" fill="hold" nodeType="withEffect">
                                  <p:stCondLst>
                                    <p:cond delay="0"/>
                                  </p:stCondLst>
                                  <p:childTnLst>
                                    <p:set>
                                      <p:cBhvr>
                                        <p:cTn id="176" dur="1" fill="hold">
                                          <p:stCondLst>
                                            <p:cond delay="0"/>
                                          </p:stCondLst>
                                        </p:cTn>
                                        <p:tgtEl>
                                          <p:spTgt spid="46092"/>
                                        </p:tgtEl>
                                        <p:attrNameLst>
                                          <p:attrName>style.visibility</p:attrName>
                                        </p:attrNameLst>
                                      </p:cBhvr>
                                      <p:to>
                                        <p:strVal val="visible"/>
                                      </p:to>
                                    </p:set>
                                    <p:animEffect transition="in" filter="fade">
                                      <p:cBhvr>
                                        <p:cTn id="177" dur="192" decel="100000"/>
                                        <p:tgtEl>
                                          <p:spTgt spid="46092"/>
                                        </p:tgtEl>
                                      </p:cBhvr>
                                    </p:animEffect>
                                    <p:animScale>
                                      <p:cBhvr>
                                        <p:cTn id="178" dur="192" decel="100000"/>
                                        <p:tgtEl>
                                          <p:spTgt spid="46092"/>
                                        </p:tgtEl>
                                      </p:cBhvr>
                                      <p:from x="10000" y="10000"/>
                                      <p:to x="200000" y="450000"/>
                                    </p:animScale>
                                    <p:animScale>
                                      <p:cBhvr>
                                        <p:cTn id="179" dur="308" accel="100000" fill="hold">
                                          <p:stCondLst>
                                            <p:cond delay="192"/>
                                          </p:stCondLst>
                                        </p:cTn>
                                        <p:tgtEl>
                                          <p:spTgt spid="46092"/>
                                        </p:tgtEl>
                                      </p:cBhvr>
                                      <p:from x="200000" y="450000"/>
                                      <p:to x="100000" y="100000"/>
                                    </p:animScale>
                                    <p:set>
                                      <p:cBhvr>
                                        <p:cTn id="180" dur="192" fill="hold"/>
                                        <p:tgtEl>
                                          <p:spTgt spid="46092"/>
                                        </p:tgtEl>
                                        <p:attrNameLst>
                                          <p:attrName>ppt_x</p:attrName>
                                        </p:attrNameLst>
                                      </p:cBhvr>
                                      <p:to>
                                        <p:strVal val="(0.5)"/>
                                      </p:to>
                                    </p:set>
                                    <p:anim from="(0.5)" to="(#ppt_x)" calcmode="lin" valueType="num">
                                      <p:cBhvr>
                                        <p:cTn id="181" dur="308" accel="100000" fill="hold">
                                          <p:stCondLst>
                                            <p:cond delay="192"/>
                                          </p:stCondLst>
                                        </p:cTn>
                                        <p:tgtEl>
                                          <p:spTgt spid="46092"/>
                                        </p:tgtEl>
                                        <p:attrNameLst>
                                          <p:attrName>ppt_x</p:attrName>
                                        </p:attrNameLst>
                                      </p:cBhvr>
                                    </p:anim>
                                    <p:set>
                                      <p:cBhvr>
                                        <p:cTn id="182" dur="192" fill="hold"/>
                                        <p:tgtEl>
                                          <p:spTgt spid="46092"/>
                                        </p:tgtEl>
                                        <p:attrNameLst>
                                          <p:attrName>ppt_y</p:attrName>
                                        </p:attrNameLst>
                                      </p:cBhvr>
                                      <p:to>
                                        <p:strVal val="(#ppt_y+0.4)"/>
                                      </p:to>
                                    </p:set>
                                    <p:anim from="(#ppt_y+0.4)" to="(#ppt_y)" calcmode="lin" valueType="num">
                                      <p:cBhvr>
                                        <p:cTn id="183" dur="308" accel="100000" fill="hold">
                                          <p:stCondLst>
                                            <p:cond delay="192"/>
                                          </p:stCondLst>
                                        </p:cTn>
                                        <p:tgtEl>
                                          <p:spTgt spid="46092"/>
                                        </p:tgtEl>
                                        <p:attrNameLst>
                                          <p:attrName>ppt_y</p:attrName>
                                        </p:attrNameLst>
                                      </p:cBhvr>
                                    </p:anim>
                                  </p:childTnLst>
                                </p:cTn>
                              </p:par>
                            </p:childTnLst>
                          </p:cTn>
                        </p:par>
                        <p:par>
                          <p:cTn id="184" fill="hold" nodeType="afterGroup">
                            <p:stCondLst>
                              <p:cond delay="5000"/>
                            </p:stCondLst>
                            <p:childTnLst>
                              <p:par>
                                <p:cTn id="185" presetID="3" presetClass="exit" presetSubtype="10" fill="hold" nodeType="afterEffect">
                                  <p:stCondLst>
                                    <p:cond delay="0"/>
                                  </p:stCondLst>
                                  <p:childTnLst>
                                    <p:animEffect transition="out" filter="blinds(horizontal)">
                                      <p:cBhvr>
                                        <p:cTn id="186" dur="500"/>
                                        <p:tgtEl>
                                          <p:spTgt spid="46262"/>
                                        </p:tgtEl>
                                      </p:cBhvr>
                                    </p:animEffect>
                                    <p:set>
                                      <p:cBhvr>
                                        <p:cTn id="187" dur="1" fill="hold">
                                          <p:stCondLst>
                                            <p:cond delay="499"/>
                                          </p:stCondLst>
                                        </p:cTn>
                                        <p:tgtEl>
                                          <p:spTgt spid="46262"/>
                                        </p:tgtEl>
                                        <p:attrNameLst>
                                          <p:attrName>style.visibility</p:attrName>
                                        </p:attrNameLst>
                                      </p:cBhvr>
                                      <p:to>
                                        <p:strVal val="hidden"/>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4" presetClass="exit" presetSubtype="16" fill="hold" grpId="0" nodeType="clickEffect">
                                  <p:stCondLst>
                                    <p:cond delay="0"/>
                                  </p:stCondLst>
                                  <p:childTnLst>
                                    <p:animEffect transition="out" filter="box(in)">
                                      <p:cBhvr>
                                        <p:cTn id="191" dur="500"/>
                                        <p:tgtEl>
                                          <p:spTgt spid="46092"/>
                                        </p:tgtEl>
                                      </p:cBhvr>
                                    </p:animEffect>
                                    <p:set>
                                      <p:cBhvr>
                                        <p:cTn id="192" dur="1" fill="hold">
                                          <p:stCondLst>
                                            <p:cond delay="499"/>
                                          </p:stCondLst>
                                        </p:cTn>
                                        <p:tgtEl>
                                          <p:spTgt spid="46092"/>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4" presetClass="entr" presetSubtype="16" fill="hold" nodeType="clickEffect">
                                  <p:stCondLst>
                                    <p:cond delay="0"/>
                                  </p:stCondLst>
                                  <p:childTnLst>
                                    <p:set>
                                      <p:cBhvr>
                                        <p:cTn id="196" dur="1" fill="hold">
                                          <p:stCondLst>
                                            <p:cond delay="0"/>
                                          </p:stCondLst>
                                        </p:cTn>
                                        <p:tgtEl>
                                          <p:spTgt spid="46340"/>
                                        </p:tgtEl>
                                        <p:attrNameLst>
                                          <p:attrName>style.visibility</p:attrName>
                                        </p:attrNameLst>
                                      </p:cBhvr>
                                      <p:to>
                                        <p:strVal val="visible"/>
                                      </p:to>
                                    </p:set>
                                    <p:animEffect transition="in" filter="box(in)">
                                      <p:cBhvr>
                                        <p:cTn id="197" dur="500"/>
                                        <p:tgtEl>
                                          <p:spTgt spid="46340"/>
                                        </p:tgtEl>
                                      </p:cBhvr>
                                    </p:animEffect>
                                  </p:childTnLst>
                                  <p:subTnLst>
                                    <p:audio>
                                      <p:cMediaNode>
                                        <p:cTn display="0" masterRel="sameClick">
                                          <p:stCondLst>
                                            <p:cond evt="begin" delay="0">
                                              <p:tn val="19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9"/>
                  </p:tgtEl>
                </p:cond>
              </p:nextCondLst>
            </p:seq>
            <p:seq concurrent="1" nextAc="seek">
              <p:cTn id="198" restart="whenNotActive" fill="hold" evtFilter="cancelBubble" nodeType="interactiveSeq">
                <p:stCondLst>
                  <p:cond evt="onClick" delay="0">
                    <p:tgtEl>
                      <p:spTgt spid="46090"/>
                    </p:tgtEl>
                  </p:cond>
                </p:stCondLst>
                <p:endSync evt="end" delay="0">
                  <p:rtn val="all"/>
                </p:endSync>
                <p:childTnLst>
                  <p:par>
                    <p:cTn id="199" fill="hold" nodeType="clickPar">
                      <p:stCondLst>
                        <p:cond delay="0"/>
                      </p:stCondLst>
                      <p:childTnLst>
                        <p:par>
                          <p:cTn id="200" fill="hold" nodeType="withGroup">
                            <p:stCondLst>
                              <p:cond delay="0"/>
                            </p:stCondLst>
                            <p:childTnLst>
                              <p:par>
                                <p:cTn id="201" presetID="35" presetClass="emph" presetSubtype="0" repeatCount="10000" fill="hold" nodeType="clickEffect">
                                  <p:stCondLst>
                                    <p:cond delay="0"/>
                                  </p:stCondLst>
                                  <p:childTnLst>
                                    <p:anim calcmode="discrete" valueType="str">
                                      <p:cBhvr>
                                        <p:cTn id="202" dur="500" fill="hold"/>
                                        <p:tgtEl>
                                          <p:spTgt spid="46241"/>
                                        </p:tgtEl>
                                        <p:attrNameLst>
                                          <p:attrName>style.visibility</p:attrName>
                                        </p:attrNameLst>
                                      </p:cBhvr>
                                      <p:tavLst>
                                        <p:tav tm="0">
                                          <p:val>
                                            <p:strVal val="hidden"/>
                                          </p:val>
                                        </p:tav>
                                        <p:tav tm="50000">
                                          <p:val>
                                            <p:strVal val="visible"/>
                                          </p:val>
                                        </p:tav>
                                      </p:tavLst>
                                    </p:anim>
                                  </p:childTnLst>
                                </p:cTn>
                              </p:par>
                              <p:par>
                                <p:cTn id="203" presetID="51" presetClass="entr" presetSubtype="0" fill="hold" nodeType="withEffect">
                                  <p:stCondLst>
                                    <p:cond delay="0"/>
                                  </p:stCondLst>
                                  <p:childTnLst>
                                    <p:set>
                                      <p:cBhvr>
                                        <p:cTn id="204" dur="1" fill="hold">
                                          <p:stCondLst>
                                            <p:cond delay="0"/>
                                          </p:stCondLst>
                                        </p:cTn>
                                        <p:tgtEl>
                                          <p:spTgt spid="46096"/>
                                        </p:tgtEl>
                                        <p:attrNameLst>
                                          <p:attrName>style.visibility</p:attrName>
                                        </p:attrNameLst>
                                      </p:cBhvr>
                                      <p:to>
                                        <p:strVal val="visible"/>
                                      </p:to>
                                    </p:set>
                                    <p:animEffect transition="in" filter="fade">
                                      <p:cBhvr>
                                        <p:cTn id="205" dur="192" decel="100000"/>
                                        <p:tgtEl>
                                          <p:spTgt spid="46096"/>
                                        </p:tgtEl>
                                      </p:cBhvr>
                                    </p:animEffect>
                                    <p:animScale>
                                      <p:cBhvr>
                                        <p:cTn id="206" dur="192" decel="100000"/>
                                        <p:tgtEl>
                                          <p:spTgt spid="46096"/>
                                        </p:tgtEl>
                                      </p:cBhvr>
                                      <p:from x="10000" y="10000"/>
                                      <p:to x="200000" y="450000"/>
                                    </p:animScale>
                                    <p:animScale>
                                      <p:cBhvr>
                                        <p:cTn id="207" dur="308" accel="100000" fill="hold">
                                          <p:stCondLst>
                                            <p:cond delay="192"/>
                                          </p:stCondLst>
                                        </p:cTn>
                                        <p:tgtEl>
                                          <p:spTgt spid="46096"/>
                                        </p:tgtEl>
                                      </p:cBhvr>
                                      <p:from x="200000" y="450000"/>
                                      <p:to x="100000" y="100000"/>
                                    </p:animScale>
                                    <p:set>
                                      <p:cBhvr>
                                        <p:cTn id="208" dur="192" fill="hold"/>
                                        <p:tgtEl>
                                          <p:spTgt spid="46096"/>
                                        </p:tgtEl>
                                        <p:attrNameLst>
                                          <p:attrName>ppt_x</p:attrName>
                                        </p:attrNameLst>
                                      </p:cBhvr>
                                      <p:to>
                                        <p:strVal val="(0.5)"/>
                                      </p:to>
                                    </p:set>
                                    <p:anim from="(0.5)" to="(#ppt_x)" calcmode="lin" valueType="num">
                                      <p:cBhvr>
                                        <p:cTn id="209" dur="308" accel="100000" fill="hold">
                                          <p:stCondLst>
                                            <p:cond delay="192"/>
                                          </p:stCondLst>
                                        </p:cTn>
                                        <p:tgtEl>
                                          <p:spTgt spid="46096"/>
                                        </p:tgtEl>
                                        <p:attrNameLst>
                                          <p:attrName>ppt_x</p:attrName>
                                        </p:attrNameLst>
                                      </p:cBhvr>
                                    </p:anim>
                                    <p:set>
                                      <p:cBhvr>
                                        <p:cTn id="210" dur="192" fill="hold"/>
                                        <p:tgtEl>
                                          <p:spTgt spid="46096"/>
                                        </p:tgtEl>
                                        <p:attrNameLst>
                                          <p:attrName>ppt_y</p:attrName>
                                        </p:attrNameLst>
                                      </p:cBhvr>
                                      <p:to>
                                        <p:strVal val="(#ppt_y+0.4)"/>
                                      </p:to>
                                    </p:set>
                                    <p:anim from="(#ppt_y+0.4)" to="(#ppt_y)" calcmode="lin" valueType="num">
                                      <p:cBhvr>
                                        <p:cTn id="211" dur="308" accel="100000" fill="hold">
                                          <p:stCondLst>
                                            <p:cond delay="192"/>
                                          </p:stCondLst>
                                        </p:cTn>
                                        <p:tgtEl>
                                          <p:spTgt spid="46096"/>
                                        </p:tgtEl>
                                        <p:attrNameLst>
                                          <p:attrName>ppt_y</p:attrName>
                                        </p:attrNameLst>
                                      </p:cBhvr>
                                    </p:anim>
                                  </p:childTnLst>
                                </p:cTn>
                              </p:par>
                            </p:childTnLst>
                          </p:cTn>
                        </p:par>
                        <p:par>
                          <p:cTn id="212" fill="hold" nodeType="afterGroup">
                            <p:stCondLst>
                              <p:cond delay="5000"/>
                            </p:stCondLst>
                            <p:childTnLst>
                              <p:par>
                                <p:cTn id="213" presetID="3" presetClass="exit" presetSubtype="10" fill="hold" nodeType="afterEffect">
                                  <p:stCondLst>
                                    <p:cond delay="0"/>
                                  </p:stCondLst>
                                  <p:childTnLst>
                                    <p:animEffect transition="out" filter="blinds(horizontal)">
                                      <p:cBhvr>
                                        <p:cTn id="214" dur="500"/>
                                        <p:tgtEl>
                                          <p:spTgt spid="46241"/>
                                        </p:tgtEl>
                                      </p:cBhvr>
                                    </p:animEffect>
                                    <p:set>
                                      <p:cBhvr>
                                        <p:cTn id="215" dur="1" fill="hold">
                                          <p:stCondLst>
                                            <p:cond delay="499"/>
                                          </p:stCondLst>
                                        </p:cTn>
                                        <p:tgtEl>
                                          <p:spTgt spid="46241"/>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4" presetClass="exit" presetSubtype="16" fill="hold" grpId="0" nodeType="clickEffect">
                                  <p:stCondLst>
                                    <p:cond delay="0"/>
                                  </p:stCondLst>
                                  <p:childTnLst>
                                    <p:animEffect transition="out" filter="box(in)">
                                      <p:cBhvr>
                                        <p:cTn id="219" dur="500"/>
                                        <p:tgtEl>
                                          <p:spTgt spid="46096"/>
                                        </p:tgtEl>
                                      </p:cBhvr>
                                    </p:animEffect>
                                    <p:set>
                                      <p:cBhvr>
                                        <p:cTn id="220" dur="1" fill="hold">
                                          <p:stCondLst>
                                            <p:cond delay="499"/>
                                          </p:stCondLst>
                                        </p:cTn>
                                        <p:tgtEl>
                                          <p:spTgt spid="46096"/>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4" presetClass="entr" presetSubtype="16" fill="hold" nodeType="clickEffect">
                                  <p:stCondLst>
                                    <p:cond delay="0"/>
                                  </p:stCondLst>
                                  <p:childTnLst>
                                    <p:set>
                                      <p:cBhvr>
                                        <p:cTn id="224" dur="1" fill="hold">
                                          <p:stCondLst>
                                            <p:cond delay="0"/>
                                          </p:stCondLst>
                                        </p:cTn>
                                        <p:tgtEl>
                                          <p:spTgt spid="46319"/>
                                        </p:tgtEl>
                                        <p:attrNameLst>
                                          <p:attrName>style.visibility</p:attrName>
                                        </p:attrNameLst>
                                      </p:cBhvr>
                                      <p:to>
                                        <p:strVal val="visible"/>
                                      </p:to>
                                    </p:set>
                                    <p:animEffect transition="in" filter="box(in)">
                                      <p:cBhvr>
                                        <p:cTn id="225" dur="500"/>
                                        <p:tgtEl>
                                          <p:spTgt spid="46319"/>
                                        </p:tgtEl>
                                      </p:cBhvr>
                                    </p:animEffect>
                                  </p:childTnLst>
                                  <p:subTnLst>
                                    <p:audio>
                                      <p:cMediaNode>
                                        <p:cTn display="0" masterRel="sameClick">
                                          <p:stCondLst>
                                            <p:cond evt="begin" delay="0">
                                              <p:tn val="2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90"/>
                  </p:tgtEl>
                </p:cond>
              </p:nextCondLst>
            </p:seq>
            <p:seq concurrent="1" nextAc="seek">
              <p:cTn id="226" restart="whenNotActive" fill="hold" evtFilter="cancelBubble" nodeType="interactiveSeq">
                <p:stCondLst>
                  <p:cond evt="onClick" delay="0">
                    <p:tgtEl>
                      <p:spTgt spid="46087"/>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35" presetClass="emph" presetSubtype="0" repeatCount="10000" fill="hold" nodeType="clickEffect">
                                  <p:stCondLst>
                                    <p:cond delay="0"/>
                                  </p:stCondLst>
                                  <p:childTnLst>
                                    <p:anim calcmode="discrete" valueType="str">
                                      <p:cBhvr>
                                        <p:cTn id="230" dur="500" fill="hold"/>
                                        <p:tgtEl>
                                          <p:spTgt spid="46203"/>
                                        </p:tgtEl>
                                        <p:attrNameLst>
                                          <p:attrName>style.visibility</p:attrName>
                                        </p:attrNameLst>
                                      </p:cBhvr>
                                      <p:tavLst>
                                        <p:tav tm="0">
                                          <p:val>
                                            <p:strVal val="hidden"/>
                                          </p:val>
                                        </p:tav>
                                        <p:tav tm="50000">
                                          <p:val>
                                            <p:strVal val="visible"/>
                                          </p:val>
                                        </p:tav>
                                      </p:tavLst>
                                    </p:anim>
                                  </p:childTnLst>
                                </p:cTn>
                              </p:par>
                              <p:par>
                                <p:cTn id="231" presetID="51" presetClass="entr" presetSubtype="0" fill="hold" nodeType="withEffect">
                                  <p:stCondLst>
                                    <p:cond delay="0"/>
                                  </p:stCondLst>
                                  <p:childTnLst>
                                    <p:set>
                                      <p:cBhvr>
                                        <p:cTn id="232" dur="1" fill="hold">
                                          <p:stCondLst>
                                            <p:cond delay="0"/>
                                          </p:stCondLst>
                                        </p:cTn>
                                        <p:tgtEl>
                                          <p:spTgt spid="46099"/>
                                        </p:tgtEl>
                                        <p:attrNameLst>
                                          <p:attrName>style.visibility</p:attrName>
                                        </p:attrNameLst>
                                      </p:cBhvr>
                                      <p:to>
                                        <p:strVal val="visible"/>
                                      </p:to>
                                    </p:set>
                                    <p:animEffect transition="in" filter="fade">
                                      <p:cBhvr>
                                        <p:cTn id="233" dur="192" decel="100000"/>
                                        <p:tgtEl>
                                          <p:spTgt spid="46099"/>
                                        </p:tgtEl>
                                      </p:cBhvr>
                                    </p:animEffect>
                                    <p:animScale>
                                      <p:cBhvr>
                                        <p:cTn id="234" dur="192" decel="100000"/>
                                        <p:tgtEl>
                                          <p:spTgt spid="46099"/>
                                        </p:tgtEl>
                                      </p:cBhvr>
                                      <p:from x="10000" y="10000"/>
                                      <p:to x="200000" y="450000"/>
                                    </p:animScale>
                                    <p:animScale>
                                      <p:cBhvr>
                                        <p:cTn id="235" dur="308" accel="100000" fill="hold">
                                          <p:stCondLst>
                                            <p:cond delay="192"/>
                                          </p:stCondLst>
                                        </p:cTn>
                                        <p:tgtEl>
                                          <p:spTgt spid="46099"/>
                                        </p:tgtEl>
                                      </p:cBhvr>
                                      <p:from x="200000" y="450000"/>
                                      <p:to x="100000" y="100000"/>
                                    </p:animScale>
                                    <p:set>
                                      <p:cBhvr>
                                        <p:cTn id="236" dur="192" fill="hold"/>
                                        <p:tgtEl>
                                          <p:spTgt spid="46099"/>
                                        </p:tgtEl>
                                        <p:attrNameLst>
                                          <p:attrName>ppt_x</p:attrName>
                                        </p:attrNameLst>
                                      </p:cBhvr>
                                      <p:to>
                                        <p:strVal val="(0.5)"/>
                                      </p:to>
                                    </p:set>
                                    <p:anim from="(0.5)" to="(#ppt_x)" calcmode="lin" valueType="num">
                                      <p:cBhvr>
                                        <p:cTn id="237" dur="308" accel="100000" fill="hold">
                                          <p:stCondLst>
                                            <p:cond delay="192"/>
                                          </p:stCondLst>
                                        </p:cTn>
                                        <p:tgtEl>
                                          <p:spTgt spid="46099"/>
                                        </p:tgtEl>
                                        <p:attrNameLst>
                                          <p:attrName>ppt_x</p:attrName>
                                        </p:attrNameLst>
                                      </p:cBhvr>
                                    </p:anim>
                                    <p:set>
                                      <p:cBhvr>
                                        <p:cTn id="238" dur="192" fill="hold"/>
                                        <p:tgtEl>
                                          <p:spTgt spid="46099"/>
                                        </p:tgtEl>
                                        <p:attrNameLst>
                                          <p:attrName>ppt_y</p:attrName>
                                        </p:attrNameLst>
                                      </p:cBhvr>
                                      <p:to>
                                        <p:strVal val="(#ppt_y+0.4)"/>
                                      </p:to>
                                    </p:set>
                                    <p:anim from="(#ppt_y+0.4)" to="(#ppt_y)" calcmode="lin" valueType="num">
                                      <p:cBhvr>
                                        <p:cTn id="239" dur="308" accel="100000" fill="hold">
                                          <p:stCondLst>
                                            <p:cond delay="192"/>
                                          </p:stCondLst>
                                        </p:cTn>
                                        <p:tgtEl>
                                          <p:spTgt spid="46099"/>
                                        </p:tgtEl>
                                        <p:attrNameLst>
                                          <p:attrName>ppt_y</p:attrName>
                                        </p:attrNameLst>
                                      </p:cBhvr>
                                    </p:anim>
                                  </p:childTnLst>
                                </p:cTn>
                              </p:par>
                            </p:childTnLst>
                          </p:cTn>
                        </p:par>
                        <p:par>
                          <p:cTn id="240" fill="hold" nodeType="afterGroup">
                            <p:stCondLst>
                              <p:cond delay="5000"/>
                            </p:stCondLst>
                            <p:childTnLst>
                              <p:par>
                                <p:cTn id="241" presetID="4" presetClass="exit" presetSubtype="16" fill="hold" nodeType="afterEffect">
                                  <p:stCondLst>
                                    <p:cond delay="0"/>
                                  </p:stCondLst>
                                  <p:childTnLst>
                                    <p:animEffect transition="out" filter="box(in)">
                                      <p:cBhvr>
                                        <p:cTn id="242" dur="500"/>
                                        <p:tgtEl>
                                          <p:spTgt spid="46203"/>
                                        </p:tgtEl>
                                      </p:cBhvr>
                                    </p:animEffect>
                                    <p:set>
                                      <p:cBhvr>
                                        <p:cTn id="243" dur="1" fill="hold">
                                          <p:stCondLst>
                                            <p:cond delay="499"/>
                                          </p:stCondLst>
                                        </p:cTn>
                                        <p:tgtEl>
                                          <p:spTgt spid="46203"/>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4" presetClass="exit" presetSubtype="16" fill="hold" grpId="0" nodeType="clickEffect">
                                  <p:stCondLst>
                                    <p:cond delay="0"/>
                                  </p:stCondLst>
                                  <p:childTnLst>
                                    <p:animEffect transition="out" filter="box(in)">
                                      <p:cBhvr>
                                        <p:cTn id="247" dur="500"/>
                                        <p:tgtEl>
                                          <p:spTgt spid="46099"/>
                                        </p:tgtEl>
                                      </p:cBhvr>
                                    </p:animEffect>
                                    <p:set>
                                      <p:cBhvr>
                                        <p:cTn id="248" dur="1" fill="hold">
                                          <p:stCondLst>
                                            <p:cond delay="499"/>
                                          </p:stCondLst>
                                        </p:cTn>
                                        <p:tgtEl>
                                          <p:spTgt spid="4609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4" presetClass="entr" presetSubtype="16" fill="hold" nodeType="clickEffect">
                                  <p:stCondLst>
                                    <p:cond delay="0"/>
                                  </p:stCondLst>
                                  <p:childTnLst>
                                    <p:set>
                                      <p:cBhvr>
                                        <p:cTn id="252" dur="1" fill="hold">
                                          <p:stCondLst>
                                            <p:cond delay="0"/>
                                          </p:stCondLst>
                                        </p:cTn>
                                        <p:tgtEl>
                                          <p:spTgt spid="46281"/>
                                        </p:tgtEl>
                                        <p:attrNameLst>
                                          <p:attrName>style.visibility</p:attrName>
                                        </p:attrNameLst>
                                      </p:cBhvr>
                                      <p:to>
                                        <p:strVal val="visible"/>
                                      </p:to>
                                    </p:set>
                                    <p:animEffect transition="in" filter="box(in)">
                                      <p:cBhvr>
                                        <p:cTn id="253" dur="500"/>
                                        <p:tgtEl>
                                          <p:spTgt spid="46281"/>
                                        </p:tgtEl>
                                      </p:cBhvr>
                                    </p:animEffect>
                                  </p:childTnLst>
                                  <p:subTnLst>
                                    <p:audio>
                                      <p:cMediaNode>
                                        <p:cTn display="0" masterRel="sameClick">
                                          <p:stCondLst>
                                            <p:cond evt="begin" delay="0">
                                              <p:tn val="25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6087"/>
                  </p:tgtEl>
                </p:cond>
              </p:nextCondLst>
            </p:seq>
          </p:childTnLst>
        </p:cTn>
      </p:par>
    </p:tnLst>
    <p:bldLst>
      <p:bldP spid="46091" grpId="0"/>
      <p:bldP spid="46092" grpId="0"/>
      <p:bldP spid="46093" grpId="0"/>
      <p:bldP spid="46094" grpId="0"/>
      <p:bldP spid="46094" grpId="1"/>
      <p:bldP spid="46095" grpId="0"/>
      <p:bldP spid="46095" grpId="1"/>
      <p:bldP spid="46096" grpId="0"/>
      <p:bldP spid="46097" grpId="0"/>
      <p:bldP spid="46098" grpId="0"/>
      <p:bldP spid="460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7164787" y="2540218"/>
            <a:ext cx="3953927" cy="3880038"/>
          </a:xfrm>
          <a:prstGeom prst="ellipse">
            <a:avLst/>
          </a:prstGeom>
          <a:solidFill>
            <a:srgbClr val="50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chemeClr val="bg1"/>
                </a:solidFill>
                <a:latin typeface="Times New Roman" panose="02020603050405020304" pitchFamily="18" charset="0"/>
                <a:cs typeface="Times New Roman" panose="02020603050405020304" pitchFamily="18" charset="0"/>
              </a:rPr>
              <a:t>Nhóm</a:t>
            </a:r>
            <a:r>
              <a:rPr lang="en-US" altLang="en-US" sz="3200" b="1" dirty="0">
                <a:solidFill>
                  <a:schemeClr val="bg1"/>
                </a:solidFill>
                <a:latin typeface="Times New Roman" panose="02020603050405020304" pitchFamily="18" charset="0"/>
                <a:cs typeface="Times New Roman" panose="02020603050405020304" pitchFamily="18" charset="0"/>
              </a:rPr>
              <a:t> 2: T</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ởng</a:t>
            </a:r>
            <a:r>
              <a:rPr lang="en-US" altLang="en-US" sz="3200" b="1" dirty="0">
                <a:solidFill>
                  <a:schemeClr val="bg1"/>
                </a:solidFill>
                <a:latin typeface="Times New Roman" panose="02020603050405020304" pitchFamily="18" charset="0"/>
                <a:cs typeface="Times New Roman" panose="02020603050405020304" pitchFamily="18" charset="0"/>
              </a:rPr>
              <a:t> t</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ợng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kể</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cảnh</a:t>
            </a:r>
            <a:r>
              <a:rPr lang="en-US" altLang="en-US" sz="3200" b="1" dirty="0">
                <a:solidFill>
                  <a:schemeClr val="bg1"/>
                </a:solidFill>
                <a:latin typeface="Times New Roman" panose="02020603050405020304" pitchFamily="18" charset="0"/>
                <a:cs typeface="Times New Roman" panose="02020603050405020304" pitchFamily="18" charset="0"/>
              </a:rPr>
              <a:t> 2bà </a:t>
            </a:r>
            <a:r>
              <a:rPr lang="en-US" altLang="en-US" sz="3200" b="1" dirty="0" err="1">
                <a:solidFill>
                  <a:schemeClr val="bg1"/>
                </a:solidFill>
                <a:latin typeface="Times New Roman" panose="02020603050405020304" pitchFamily="18" charset="0"/>
                <a:cs typeface="Times New Roman" panose="02020603050405020304" pitchFamily="18" charset="0"/>
              </a:rPr>
              <a:t>cháu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cô</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bé</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bán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diêm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gặp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nhau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trên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thiên</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đư</a:t>
            </a:r>
            <a:r>
              <a:rPr lang="en-US" altLang="en-US" sz="3200" b="1" dirty="0" err="1">
                <a:solidFill>
                  <a:schemeClr val="bg1"/>
                </a:solidFill>
                <a:latin typeface="Times New Roman" panose="02020603050405020304" pitchFamily="18" charset="0"/>
                <a:cs typeface="Times New Roman" panose="02020603050405020304" pitchFamily="18" charset="0"/>
              </a:rPr>
              <a:t>ờng</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3" name="矩形 24">
            <a:extLst>
              <a:ext uri="{FF2B5EF4-FFF2-40B4-BE49-F238E27FC236}">
                <a16:creationId xmlns:a16="http://schemas.microsoft.com/office/drawing/2014/main" id="{CC3DB410-E5EF-4872-8DD3-CB456DDF2301}"/>
              </a:ext>
            </a:extLst>
          </p:cNvPr>
          <p:cNvSpPr/>
          <p:nvPr/>
        </p:nvSpPr>
        <p:spPr>
          <a:xfrm>
            <a:off x="0" y="893143"/>
            <a:ext cx="12221522" cy="1233396"/>
          </a:xfrm>
          <a:prstGeom prst="rect">
            <a:avLst/>
          </a:prstGeom>
          <a:solidFill>
            <a:srgbClr val="646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BTVN: </a:t>
            </a:r>
            <a:r>
              <a:rPr lang="en-US" altLang="en-US" sz="3200" b="1" dirty="0" err="1">
                <a:solidFill>
                  <a:schemeClr val="bg1"/>
                </a:solidFill>
                <a:latin typeface="Times New Roman" panose="02020603050405020304" pitchFamily="18" charset="0"/>
                <a:cs typeface="Times New Roman" panose="02020603050405020304" pitchFamily="18" charset="0"/>
              </a:rPr>
              <a:t>Dựa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vào</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những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kiến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thức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về</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từ</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vựng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ngữ</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pháp</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a:solidFill>
                  <a:schemeClr val="bg1"/>
                </a:solidFill>
                <a:latin typeface="Times New Roman" panose="02020603050405020304" pitchFamily="18" charset="0"/>
                <a:cs typeface="Times New Roman" panose="02020603050405020304" pitchFamily="18" charset="0"/>
              </a:rPr>
              <a:t>ã </a:t>
            </a:r>
            <a:r>
              <a:rPr lang="en-US" altLang="en-US" sz="3200" b="1" dirty="0" err="1">
                <a:solidFill>
                  <a:schemeClr val="bg1"/>
                </a:solidFill>
                <a:latin typeface="Times New Roman" panose="02020603050405020304" pitchFamily="18" charset="0"/>
                <a:cs typeface="Times New Roman" panose="02020603050405020304" pitchFamily="18" charset="0"/>
              </a:rPr>
              <a:t>học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em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hãy</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viết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một</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err="1">
                <a:solidFill>
                  <a:schemeClr val="bg1"/>
                </a:solidFill>
                <a:latin typeface="Times New Roman" panose="02020603050405020304" pitchFamily="18" charset="0"/>
                <a:cs typeface="Times New Roman" panose="02020603050405020304" pitchFamily="18" charset="0"/>
              </a:rPr>
              <a:t>oạn</a:t>
            </a:r>
            <a:r>
              <a:rPr lang="en-US" altLang="en-US" sz="3200" b="1" dirty="0">
                <a:solidFill>
                  <a:schemeClr val="bg1"/>
                </a:solidFill>
                <a:latin typeface="Times New Roman" panose="02020603050405020304" pitchFamily="18" charset="0"/>
                <a:cs typeface="Times New Roman" panose="02020603050405020304" pitchFamily="18" charset="0"/>
              </a:rPr>
              <a:t> v</a:t>
            </a:r>
            <a:r>
              <a:rPr lang="vi-VN" altLang="en-US" sz="3200" b="1" dirty="0">
                <a:solidFill>
                  <a:schemeClr val="bg1"/>
                </a:solidFill>
                <a:latin typeface="Times New Roman" panose="02020603050405020304" pitchFamily="18" charset="0"/>
                <a:cs typeface="Times New Roman" panose="02020603050405020304" pitchFamily="18" charset="0"/>
              </a:rPr>
              <a:t>ă</a:t>
            </a:r>
            <a:r>
              <a:rPr lang="en-US" altLang="en-US" sz="3200" b="1" dirty="0">
                <a:solidFill>
                  <a:schemeClr val="bg1"/>
                </a:solidFill>
                <a:latin typeface="Times New Roman" panose="02020603050405020304" pitchFamily="18" charset="0"/>
                <a:cs typeface="Times New Roman" panose="02020603050405020304" pitchFamily="18" charset="0"/>
              </a:rPr>
              <a:t>n (</a:t>
            </a:r>
            <a:r>
              <a:rPr lang="en-US" altLang="en-US" sz="3200" b="1" dirty="0" err="1">
                <a:solidFill>
                  <a:schemeClr val="bg1"/>
                </a:solidFill>
                <a:latin typeface="Times New Roman" panose="02020603050405020304" pitchFamily="18" charset="0"/>
                <a:cs typeface="Times New Roman" panose="02020603050405020304" pitchFamily="18" charset="0"/>
              </a:rPr>
              <a:t>khoảng</a:t>
            </a:r>
            <a:r>
              <a:rPr lang="en-US" altLang="en-US" sz="3200" b="1" dirty="0">
                <a:solidFill>
                  <a:schemeClr val="bg1"/>
                </a:solidFill>
                <a:latin typeface="Times New Roman" panose="02020603050405020304" pitchFamily="18" charset="0"/>
                <a:cs typeface="Times New Roman" panose="02020603050405020304" pitchFamily="18" charset="0"/>
              </a:rPr>
              <a:t> 5-7 </a:t>
            </a:r>
            <a:r>
              <a:rPr lang="en-US" altLang="en-US" sz="3200" b="1" dirty="0" err="1">
                <a:solidFill>
                  <a:schemeClr val="bg1"/>
                </a:solidFill>
                <a:latin typeface="Times New Roman" panose="02020603050405020304" pitchFamily="18" charset="0"/>
                <a:cs typeface="Times New Roman" panose="02020603050405020304" pitchFamily="18" charset="0"/>
              </a:rPr>
              <a:t>câu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với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các</a:t>
            </a:r>
            <a:r>
              <a:rPr lang="en-US" altLang="en-US" sz="3200" b="1"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a:t>
            </a:r>
            <a:r>
              <a:rPr lang="en-US" altLang="en-US" sz="3200" b="1" dirty="0">
                <a:solidFill>
                  <a:schemeClr val="bg1"/>
                </a:solidFill>
                <a:latin typeface="Times New Roman" panose="02020603050405020304" pitchFamily="18" charset="0"/>
                <a:cs typeface="Times New Roman" panose="02020603050405020304" pitchFamily="18" charset="0"/>
              </a:rPr>
              <a:t>ề </a:t>
            </a:r>
            <a:r>
              <a:rPr lang="en-US" altLang="en-US" sz="3200" b="1" dirty="0" err="1">
                <a:solidFill>
                  <a:schemeClr val="bg1"/>
                </a:solidFill>
                <a:latin typeface="Times New Roman" panose="02020603050405020304" pitchFamily="18" charset="0"/>
                <a:cs typeface="Times New Roman" panose="02020603050405020304" pitchFamily="18" charset="0"/>
              </a:rPr>
              <a:t>tài</a:t>
            </a:r>
            <a:r>
              <a:rPr lang="en-US" altLang="en-US" sz="3200" b="1"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7" name="椭圆 50">
            <a:extLst>
              <a:ext uri="{FF2B5EF4-FFF2-40B4-BE49-F238E27FC236}">
                <a16:creationId xmlns:a16="http://schemas.microsoft.com/office/drawing/2014/main" id="{84D2974D-0FE3-4F8F-ADDD-8A79ECF33175}"/>
              </a:ext>
            </a:extLst>
          </p:cNvPr>
          <p:cNvSpPr/>
          <p:nvPr/>
        </p:nvSpPr>
        <p:spPr>
          <a:xfrm>
            <a:off x="1621487" y="2565162"/>
            <a:ext cx="3953927" cy="3880038"/>
          </a:xfrm>
          <a:prstGeom prst="ellipse">
            <a:avLst/>
          </a:prstGeom>
          <a:solidFill>
            <a:srgbClr val="50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err="1">
                <a:solidFill>
                  <a:schemeClr val="bg1"/>
                </a:solidFill>
                <a:latin typeface="Times New Roman" panose="02020603050405020304" pitchFamily="18" charset="0"/>
                <a:cs typeface="Times New Roman" panose="02020603050405020304" pitchFamily="18" charset="0"/>
              </a:rPr>
              <a:t>Nhóm</a:t>
            </a:r>
            <a:r>
              <a:rPr lang="en-US" altLang="en-US" sz="3200" b="1" dirty="0">
                <a:solidFill>
                  <a:schemeClr val="bg1"/>
                </a:solidFill>
                <a:latin typeface="Times New Roman" panose="02020603050405020304" pitchFamily="18" charset="0"/>
                <a:cs typeface="Times New Roman" panose="02020603050405020304" pitchFamily="18" charset="0"/>
              </a:rPr>
              <a:t> 1: </a:t>
            </a:r>
            <a:r>
              <a:rPr lang="en-US" altLang="en-US" sz="3200" b="1" dirty="0" err="1">
                <a:solidFill>
                  <a:schemeClr val="bg1"/>
                </a:solidFill>
                <a:latin typeface="Times New Roman" panose="02020603050405020304" pitchFamily="18" charset="0"/>
                <a:cs typeface="Times New Roman" panose="02020603050405020304" pitchFamily="18" charset="0"/>
              </a:rPr>
              <a:t>Thuyết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minh</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về</a:t>
            </a:r>
            <a:r>
              <a:rPr lang="en-US" altLang="en-US" sz="3200" b="1" dirty="0">
                <a:solidFill>
                  <a:schemeClr val="bg1"/>
                </a:solidFill>
                <a:latin typeface="Times New Roman" panose="02020603050405020304" pitchFamily="18" charset="0"/>
                <a:cs typeface="Times New Roman" panose="02020603050405020304" pitchFamily="18" charset="0"/>
              </a:rPr>
              <a:t> tr</a:t>
            </a:r>
            <a:r>
              <a:rPr lang="vi-VN" altLang="en-US" sz="3200" b="1" dirty="0">
                <a:solidFill>
                  <a:schemeClr val="bg1"/>
                </a:solidFill>
                <a:latin typeface="Times New Roman" panose="02020603050405020304" pitchFamily="18" charset="0"/>
                <a:cs typeface="Times New Roman" panose="02020603050405020304" pitchFamily="18" charset="0"/>
              </a:rPr>
              <a:t>ư</a:t>
            </a:r>
            <a:r>
              <a:rPr lang="en-US" altLang="en-US" sz="3200" b="1" dirty="0" err="1">
                <a:solidFill>
                  <a:schemeClr val="bg1"/>
                </a:solidFill>
                <a:latin typeface="Times New Roman" panose="02020603050405020304" pitchFamily="18" charset="0"/>
                <a:cs typeface="Times New Roman" panose="02020603050405020304" pitchFamily="18" charset="0"/>
              </a:rPr>
              <a:t>ờng</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em</a:t>
            </a:r>
            <a:r>
              <a:rPr lang="en-US" altLang="en-US" sz="3200" b="1" dirty="0">
                <a:solidFill>
                  <a:schemeClr val="bg1"/>
                </a:solidFill>
                <a:latin typeface="Times New Roman" panose="02020603050405020304" pitchFamily="18" charset="0"/>
                <a:cs typeface="Times New Roman" panose="02020603050405020304" pitchFamily="18" charset="0"/>
              </a:rPr>
              <a:t>. </a:t>
            </a:r>
            <a:br>
              <a:rPr lang="en-US" altLang="en-US" sz="3200" b="1" dirty="0">
                <a:solidFill>
                  <a:schemeClr val="bg1"/>
                </a:solidFill>
                <a:latin typeface="Times New Roman" panose="02020603050405020304" pitchFamily="18" charset="0"/>
                <a:cs typeface="Times New Roman" panose="02020603050405020304" pitchFamily="18" charset="0"/>
              </a:rPr>
            </a:b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_14"/>
          <p:cNvSpPr txBox="1">
            <a:spLocks noChangeArrowheads="1"/>
          </p:cNvSpPr>
          <p:nvPr/>
        </p:nvSpPr>
        <p:spPr bwMode="auto">
          <a:xfrm>
            <a:off x="2733697" y="2852348"/>
            <a:ext cx="6723017"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1"/>
                </a:solidFill>
                <a:latin typeface="#9Slide03 Arima Madurai Black" panose="00000A00000000000000" pitchFamily="2" charset="0"/>
                <a:ea typeface="方正小标宋简体" pitchFamily="65" charset="-122"/>
                <a:cs typeface="#9Slide03 Arima Madurai Black" panose="00000A00000000000000" pitchFamily="2" charset="0"/>
              </a:rPr>
              <a:t>Thank you</a:t>
            </a:r>
            <a:r>
              <a:rPr lang="en-US" altLang="zh-CN" sz="9600" spc="600" dirty="0">
                <a:solidFill>
                  <a:schemeClr val="tx1"/>
                </a:solidFill>
                <a:latin typeface="#9Slide03 Arima Madurai Black" panose="00000A00000000000000" pitchFamily="2" charset="0"/>
                <a:ea typeface="方正小标宋简体" pitchFamily="65" charset="-122"/>
                <a:cs typeface="#9Slide03 Arima Madurai Black" panose="00000A00000000000000" pitchFamily="2" charset="0"/>
              </a:rPr>
              <a:t>!</a:t>
            </a:r>
            <a:endParaRPr lang="zh-CN" sz="9600" spc="600" dirty="0">
              <a:solidFill>
                <a:schemeClr val="tx1"/>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a:extLst>
              <a:ext uri="{FF2B5EF4-FFF2-40B4-BE49-F238E27FC236}">
                <a16:creationId xmlns:a16="http://schemas.microsoft.com/office/drawing/2014/main" id="{53917932-C67A-40CC-8F77-95A53E7DAFF5}"/>
              </a:ext>
            </a:extLst>
          </p:cNvPr>
          <p:cNvSpPr txBox="1">
            <a:spLocks noChangeArrowheads="1"/>
          </p:cNvSpPr>
          <p:nvPr/>
        </p:nvSpPr>
        <p:spPr bwMode="auto">
          <a:xfrm>
            <a:off x="0" y="13357"/>
            <a:ext cx="12190413" cy="705962"/>
          </a:xfrm>
          <a:prstGeom prst="rect">
            <a:avLst/>
          </a:prstGeom>
          <a:ln/>
        </p:spPr>
        <p:style>
          <a:lnRef idx="2">
            <a:schemeClr val="accent6"/>
          </a:lnRef>
          <a:fillRef idx="1">
            <a:schemeClr val="lt1"/>
          </a:fillRef>
          <a:effectRef idx="0">
            <a:schemeClr val="accent6"/>
          </a:effectRef>
          <a:fontRef idx="minor">
            <a:schemeClr val="dk1"/>
          </a:fontRef>
        </p:style>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Nối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cột</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với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cột</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B </a:t>
            </a:r>
            <a:r>
              <a:rPr lang="vi-VN" altLang="en-US" sz="2900" b="1" dirty="0">
                <a:solidFill>
                  <a:srgbClr val="FF0000"/>
                </a:solidFill>
                <a:latin typeface="#9Slide03 Arima Madurai Black" panose="00000A00000000000000" pitchFamily="2" charset="0"/>
                <a:cs typeface="#9Slide03 Arima Madurai Black" panose="00000A00000000000000" pitchFamily="2" charset="0"/>
              </a:rPr>
              <a:t>đ</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ể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hoàn</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thành</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khái</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niệm</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các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kiến</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thức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từ</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vựng</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r>
              <a:rPr lang="vi-VN" altLang="en-US" sz="2900" b="1" dirty="0">
                <a:solidFill>
                  <a:srgbClr val="FF0000"/>
                </a:solidFill>
                <a:latin typeface="#9Slide03 Arima Madurai Black" panose="00000A00000000000000" pitchFamily="2" charset="0"/>
                <a:cs typeface="#9Slide03 Arima Madurai Black" panose="00000A00000000000000" pitchFamily="2" charset="0"/>
              </a:rPr>
              <a:t>đ</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ã </a:t>
            </a:r>
            <a:r>
              <a:rPr lang="en-US" altLang="en-US" sz="2900" b="1" dirty="0" err="1">
                <a:solidFill>
                  <a:srgbClr val="FF0000"/>
                </a:solidFill>
                <a:latin typeface="#9Slide03 Arima Madurai Black" panose="00000A00000000000000" pitchFamily="2" charset="0"/>
                <a:cs typeface="#9Slide03 Arima Madurai Black" panose="00000A00000000000000" pitchFamily="2" charset="0"/>
              </a:rPr>
              <a:t>học</a:t>
            </a:r>
            <a:r>
              <a:rPr lang="en-US" altLang="en-US" sz="2900" b="1" dirty="0">
                <a:solidFill>
                  <a:srgbClr val="FF0000"/>
                </a:solidFill>
                <a:latin typeface="#9Slide03 Arima Madurai Black" panose="00000A00000000000000" pitchFamily="2" charset="0"/>
                <a:cs typeface="#9Slide03 Arima Madurai Black" panose="00000A00000000000000" pitchFamily="2" charset="0"/>
              </a:rPr>
              <a:t> </a:t>
            </a:r>
          </a:p>
        </p:txBody>
      </p:sp>
      <p:graphicFrame>
        <p:nvGraphicFramePr>
          <p:cNvPr id="10552" name="Group 312">
            <a:extLst>
              <a:ext uri="{FF2B5EF4-FFF2-40B4-BE49-F238E27FC236}">
                <a16:creationId xmlns:a16="http://schemas.microsoft.com/office/drawing/2014/main" id="{998BD43D-7ED2-47D1-8744-3FE74920734E}"/>
              </a:ext>
            </a:extLst>
          </p:cNvPr>
          <p:cNvGraphicFramePr>
            <a:graphicFrameLocks noGrp="1"/>
          </p:cNvGraphicFramePr>
          <p:nvPr>
            <p:extLst>
              <p:ext uri="{D42A27DB-BD31-4B8C-83A1-F6EECF244321}">
                <p14:modId xmlns:p14="http://schemas.microsoft.com/office/powerpoint/2010/main" val="2751676614"/>
              </p:ext>
            </p:extLst>
          </p:nvPr>
        </p:nvGraphicFramePr>
        <p:xfrm>
          <a:off x="0" y="750461"/>
          <a:ext cx="4143982" cy="6098192"/>
        </p:xfrm>
        <a:graphic>
          <a:graphicData uri="http://schemas.openxmlformats.org/drawingml/2006/table">
            <a:tbl>
              <a:tblPr/>
              <a:tblGrid>
                <a:gridCol w="4143982">
                  <a:extLst>
                    <a:ext uri="{9D8B030D-6E8A-4147-A177-3AD203B41FA5}">
                      <a16:colId xmlns:a16="http://schemas.microsoft.com/office/drawing/2014/main" val="20000"/>
                    </a:ext>
                  </a:extLst>
                </a:gridCol>
              </a:tblGrid>
              <a:tr h="577968">
                <a:tc>
                  <a:txBody>
                    <a:bodyPr/>
                    <a:lstStyle/>
                    <a:p>
                      <a:pPr algn="ctr" rtl="0"/>
                      <a:r>
                        <a:rPr lang="en-US" sz="1800" b="1" kern="1200" baseline="0" dirty="0" err="1">
                          <a:solidFill>
                            <a:schemeClr val="tx1"/>
                          </a:solidFill>
                          <a:latin typeface="Times New Roman" pitchFamily="18" charset="0"/>
                          <a:ea typeface="+mn-ea"/>
                          <a:cs typeface="Times New Roman" pitchFamily="18" charset="0"/>
                        </a:rPr>
                        <a:t>TÊN</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BÀI</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CỘT</a:t>
                      </a:r>
                      <a:r>
                        <a:rPr lang="en-US" sz="1800" b="1" kern="1200" baseline="0" dirty="0">
                          <a:solidFill>
                            <a:schemeClr val="tx1"/>
                          </a:solidFill>
                          <a:latin typeface="Times New Roman" pitchFamily="18" charset="0"/>
                          <a:ea typeface="+mn-ea"/>
                          <a:cs typeface="Times New Roman" pitchFamily="18" charset="0"/>
                        </a:rPr>
                        <a:t> A)</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0"/>
                  </a:ext>
                </a:extLst>
              </a:tr>
              <a:tr h="669279">
                <a:tc>
                  <a:txBody>
                    <a:bodyPr/>
                    <a:lstStyle/>
                    <a:p>
                      <a:pPr algn="just" rtl="0"/>
                      <a:r>
                        <a:rPr lang="vi-VN" sz="2400" b="0" kern="1200" baseline="0" dirty="0">
                          <a:solidFill>
                            <a:schemeClr val="tx1"/>
                          </a:solidFill>
                          <a:latin typeface="Times New Roman" pitchFamily="18" charset="0"/>
                          <a:ea typeface="+mn-ea"/>
                          <a:cs typeface="Times New Roman" pitchFamily="18" charset="0"/>
                        </a:rPr>
                        <a:t>1. Cấp độ khái quát của nghĩa từ</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1208">
                <a:tc>
                  <a:txBody>
                    <a:bodyPr/>
                    <a:lstStyle/>
                    <a:p>
                      <a:pPr algn="just" rtl="0"/>
                      <a:r>
                        <a:rPr lang="vi-VN" sz="2400" b="0" kern="1200" baseline="0" dirty="0">
                          <a:solidFill>
                            <a:schemeClr val="tx1"/>
                          </a:solidFill>
                          <a:latin typeface="Times New Roman" pitchFamily="18" charset="0"/>
                          <a:ea typeface="+mn-ea"/>
                          <a:cs typeface="Times New Roman" pitchFamily="18" charset="0"/>
                        </a:rPr>
                        <a:t>2. Trường từ vựng</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1208">
                <a:tc>
                  <a:txBody>
                    <a:bodyPr/>
                    <a:lstStyle/>
                    <a:p>
                      <a:pPr algn="just" rtl="0"/>
                      <a:r>
                        <a:rPr lang="vi-VN" sz="2400" b="0" kern="1200" baseline="0" dirty="0">
                          <a:solidFill>
                            <a:schemeClr val="tx1"/>
                          </a:solidFill>
                          <a:latin typeface="Times New Roman" pitchFamily="18" charset="0"/>
                          <a:ea typeface="+mn-ea"/>
                          <a:cs typeface="Times New Roman" pitchFamily="18" charset="0"/>
                        </a:rPr>
                        <a:t>3. Từ tượng hình.</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00392">
                <a:tc>
                  <a:txBody>
                    <a:bodyPr/>
                    <a:lstStyle/>
                    <a:p>
                      <a:pPr algn="just" rtl="0"/>
                      <a:r>
                        <a:rPr lang="vi-VN" sz="2400" b="0" kern="1200" baseline="0" dirty="0">
                          <a:solidFill>
                            <a:schemeClr val="tx1"/>
                          </a:solidFill>
                          <a:latin typeface="Times New Roman" pitchFamily="18" charset="0"/>
                          <a:ea typeface="+mn-ea"/>
                          <a:cs typeface="Times New Roman" pitchFamily="18" charset="0"/>
                        </a:rPr>
                        <a:t>4. Từ tượng thanh.</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61481">
                <a:tc>
                  <a:txBody>
                    <a:bodyPr/>
                    <a:lstStyle/>
                    <a:p>
                      <a:pPr algn="just" rtl="0"/>
                      <a:r>
                        <a:rPr lang="vi-VN" sz="2400" b="0" kern="1200" baseline="0" dirty="0">
                          <a:solidFill>
                            <a:schemeClr val="tx1"/>
                          </a:solidFill>
                          <a:latin typeface="Times New Roman" pitchFamily="18" charset="0"/>
                          <a:ea typeface="+mn-ea"/>
                          <a:cs typeface="Times New Roman" pitchFamily="18" charset="0"/>
                        </a:rPr>
                        <a:t>5. Từ ngữ địa phương</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61481">
                <a:tc>
                  <a:txBody>
                    <a:bodyPr/>
                    <a:lstStyle/>
                    <a:p>
                      <a:pPr algn="just" rtl="0"/>
                      <a:r>
                        <a:rPr lang="en-US" sz="2400" b="0" kern="1200" baseline="0" dirty="0">
                          <a:solidFill>
                            <a:schemeClr val="tx1"/>
                          </a:solidFill>
                          <a:latin typeface="Times New Roman" pitchFamily="18" charset="0"/>
                          <a:ea typeface="+mn-ea"/>
                          <a:cs typeface="Times New Roman" pitchFamily="18" charset="0"/>
                        </a:rPr>
                        <a:t>6. </a:t>
                      </a:r>
                      <a:r>
                        <a:rPr lang="en-US" sz="2400" b="0" kern="1200" baseline="0" dirty="0" err="1">
                          <a:solidFill>
                            <a:schemeClr val="tx1"/>
                          </a:solidFill>
                          <a:latin typeface="Times New Roman" pitchFamily="18" charset="0"/>
                          <a:ea typeface="+mn-ea"/>
                          <a:cs typeface="Times New Roman" pitchFamily="18" charset="0"/>
                        </a:rPr>
                        <a:t>Biệt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ngữ</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xã</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hội</a:t>
                      </a:r>
                      <a:endParaRPr lang="en-US" sz="2400" b="0" kern="1200" baseline="0" dirty="0">
                        <a:solidFill>
                          <a:schemeClr val="tx1"/>
                        </a:solidFill>
                        <a:latin typeface="Times New Roman" pitchFamily="18" charset="0"/>
                        <a:ea typeface="+mn-ea"/>
                        <a:cs typeface="Times New Roman" pitchFamily="18" charset="0"/>
                      </a:endParaRP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90664">
                <a:tc>
                  <a:txBody>
                    <a:bodyPr/>
                    <a:lstStyle/>
                    <a:p>
                      <a:pPr algn="just" rtl="0"/>
                      <a:r>
                        <a:rPr lang="en-US" sz="2400" b="0" kern="1200" baseline="0" dirty="0">
                          <a:solidFill>
                            <a:schemeClr val="tx1"/>
                          </a:solidFill>
                          <a:latin typeface="Times New Roman" pitchFamily="18" charset="0"/>
                          <a:ea typeface="+mn-ea"/>
                          <a:cs typeface="Times New Roman" pitchFamily="18" charset="0"/>
                        </a:rPr>
                        <a:t>7.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quá</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94511">
                <a:tc>
                  <a:txBody>
                    <a:bodyPr/>
                    <a:lstStyle/>
                    <a:p>
                      <a:pPr algn="just" rtl="0"/>
                      <a:r>
                        <a:rPr lang="en-US" sz="2400" b="0" kern="1200" baseline="0" dirty="0">
                          <a:solidFill>
                            <a:schemeClr val="tx1"/>
                          </a:solidFill>
                          <a:latin typeface="Times New Roman" pitchFamily="18" charset="0"/>
                          <a:ea typeface="+mn-ea"/>
                          <a:cs typeface="Times New Roman" pitchFamily="18" charset="0"/>
                        </a:rPr>
                        <a:t>8.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giảm</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nói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tránh</a:t>
                      </a:r>
                      <a:endParaRPr lang="en-US" sz="2400" b="0" kern="1200" baseline="0" dirty="0">
                        <a:solidFill>
                          <a:schemeClr val="tx1"/>
                        </a:solidFill>
                        <a:latin typeface="Times New Roman" pitchFamily="18" charset="0"/>
                        <a:ea typeface="+mn-ea"/>
                        <a:cs typeface="Times New Roman" pitchFamily="18" charset="0"/>
                      </a:endParaRPr>
                    </a:p>
                  </a:txBody>
                  <a:tcPr marL="91428" marR="91428" marT="45714" marB="4571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0579" name="Group 339">
            <a:extLst>
              <a:ext uri="{FF2B5EF4-FFF2-40B4-BE49-F238E27FC236}">
                <a16:creationId xmlns:a16="http://schemas.microsoft.com/office/drawing/2014/main" id="{FC3D3E0D-127A-443F-B389-BD556771A4C6}"/>
              </a:ext>
            </a:extLst>
          </p:cNvPr>
          <p:cNvGraphicFramePr>
            <a:graphicFrameLocks noGrp="1"/>
          </p:cNvGraphicFramePr>
          <p:nvPr>
            <p:extLst>
              <p:ext uri="{D42A27DB-BD31-4B8C-83A1-F6EECF244321}">
                <p14:modId xmlns:p14="http://schemas.microsoft.com/office/powerpoint/2010/main" val="2249977854"/>
              </p:ext>
            </p:extLst>
          </p:nvPr>
        </p:nvGraphicFramePr>
        <p:xfrm>
          <a:off x="5079999" y="750461"/>
          <a:ext cx="7110413" cy="6128356"/>
        </p:xfrm>
        <a:graphic>
          <a:graphicData uri="http://schemas.openxmlformats.org/drawingml/2006/table">
            <a:tbl>
              <a:tblPr/>
              <a:tblGrid>
                <a:gridCol w="7110413">
                  <a:extLst>
                    <a:ext uri="{9D8B030D-6E8A-4147-A177-3AD203B41FA5}">
                      <a16:colId xmlns:a16="http://schemas.microsoft.com/office/drawing/2014/main" val="20000"/>
                    </a:ext>
                  </a:extLst>
                </a:gridCol>
              </a:tblGrid>
              <a:tr h="449205">
                <a:tc>
                  <a:txBody>
                    <a:bodyPr/>
                    <a:lstStyle/>
                    <a:p>
                      <a:pPr algn="ctr" rtl="0"/>
                      <a:r>
                        <a:rPr lang="en-US" sz="1800" b="1" kern="1200" baseline="0" dirty="0" err="1">
                          <a:solidFill>
                            <a:schemeClr val="tx1"/>
                          </a:solidFill>
                          <a:latin typeface="Times New Roman" pitchFamily="18" charset="0"/>
                          <a:ea typeface="+mn-ea"/>
                          <a:cs typeface="Times New Roman" pitchFamily="18" charset="0"/>
                        </a:rPr>
                        <a:t>KHÁI</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NIỆM</a:t>
                      </a:r>
                      <a:r>
                        <a:rPr lang="en-US" sz="1800" b="1" kern="1200" baseline="0" dirty="0">
                          <a:solidFill>
                            <a:schemeClr val="tx1"/>
                          </a:solidFill>
                          <a:latin typeface="Times New Roman" pitchFamily="18" charset="0"/>
                          <a:ea typeface="+mn-ea"/>
                          <a:cs typeface="Times New Roman" pitchFamily="18" charset="0"/>
                        </a:rPr>
                        <a:t> (</a:t>
                      </a:r>
                      <a:r>
                        <a:rPr lang="en-US" sz="1800" b="1" kern="1200" baseline="0" dirty="0" err="1">
                          <a:solidFill>
                            <a:schemeClr val="tx1"/>
                          </a:solidFill>
                          <a:latin typeface="Times New Roman" pitchFamily="18" charset="0"/>
                          <a:ea typeface="+mn-ea"/>
                          <a:cs typeface="Times New Roman" pitchFamily="18" charset="0"/>
                        </a:rPr>
                        <a:t>CỘT</a:t>
                      </a:r>
                      <a:r>
                        <a:rPr lang="en-US" sz="1800" b="1" kern="1200" baseline="0" dirty="0">
                          <a:solidFill>
                            <a:schemeClr val="tx1"/>
                          </a:solidFill>
                          <a:latin typeface="Times New Roman" pitchFamily="18" charset="0"/>
                          <a:ea typeface="+mn-ea"/>
                          <a:cs typeface="Times New Roman" pitchFamily="18" charset="0"/>
                        </a:rPr>
                        <a:t> B)</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10000"/>
                  </a:ext>
                </a:extLst>
              </a:tr>
              <a:tr h="546029">
                <a:tc>
                  <a:txBody>
                    <a:bodyPr/>
                    <a:lstStyle/>
                    <a:p>
                      <a:pPr algn="just" rtl="0"/>
                      <a:r>
                        <a:rPr lang="en-US" sz="2400" b="0" kern="1200" baseline="0" dirty="0">
                          <a:solidFill>
                            <a:schemeClr val="tx1"/>
                          </a:solidFill>
                          <a:latin typeface="Times New Roman" pitchFamily="18" charset="0"/>
                          <a:ea typeface="+mn-ea"/>
                          <a:cs typeface="Times New Roman" pitchFamily="18" charset="0"/>
                        </a:rPr>
                        <a:t>a. </a:t>
                      </a:r>
                      <a:r>
                        <a:rPr lang="vi-VN" sz="2400" b="0" kern="1200" baseline="0" dirty="0">
                          <a:solidFill>
                            <a:schemeClr val="tx1"/>
                          </a:solidFill>
                          <a:latin typeface="Times New Roman" pitchFamily="18" charset="0"/>
                          <a:ea typeface="+mn-ea"/>
                          <a:cs typeface="Times New Roman" pitchFamily="18" charset="0"/>
                        </a:rPr>
                        <a:t>Là từ mô phỏng âm thanh của tự nhiên, con người.</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6029">
                <a:tc>
                  <a:txBody>
                    <a:bodyPr/>
                    <a:lstStyle/>
                    <a:p>
                      <a:pPr algn="just" rtl="0"/>
                      <a:r>
                        <a:rPr lang="vi-VN" sz="2400" b="0" kern="1200" baseline="0" dirty="0">
                          <a:solidFill>
                            <a:schemeClr val="tx1"/>
                          </a:solidFill>
                          <a:latin typeface="Times New Roman" pitchFamily="18" charset="0"/>
                          <a:ea typeface="+mn-ea"/>
                          <a:cs typeface="Times New Roman" pitchFamily="18" charset="0"/>
                        </a:rPr>
                        <a:t>b. Nghĩa của </a:t>
                      </a:r>
                      <a:r>
                        <a:rPr lang="en-SG" sz="2400" b="0" kern="1200" baseline="0" dirty="0">
                          <a:solidFill>
                            <a:schemeClr val="tx1"/>
                          </a:solidFill>
                          <a:latin typeface="Times New Roman" pitchFamily="18" charset="0"/>
                          <a:ea typeface="+mn-ea"/>
                          <a:cs typeface="Times New Roman" pitchFamily="18" charset="0"/>
                        </a:rPr>
                        <a:t>1</a:t>
                      </a:r>
                      <a:r>
                        <a:rPr lang="vi-VN" sz="2400" b="0" kern="1200" baseline="0" dirty="0">
                          <a:solidFill>
                            <a:schemeClr val="tx1"/>
                          </a:solidFill>
                          <a:latin typeface="Times New Roman" pitchFamily="18" charset="0"/>
                          <a:ea typeface="+mn-ea"/>
                          <a:cs typeface="Times New Roman" pitchFamily="18" charset="0"/>
                        </a:rPr>
                        <a:t> từ ngữ có thể rộng</a:t>
                      </a:r>
                      <a:r>
                        <a:rPr lang="en-SG" sz="2400" b="0" kern="1200" baseline="0" dirty="0">
                          <a:solidFill>
                            <a:schemeClr val="tx1"/>
                          </a:solidFill>
                          <a:latin typeface="Times New Roman" pitchFamily="18" charset="0"/>
                          <a:ea typeface="+mn-ea"/>
                          <a:cs typeface="Times New Roman" pitchFamily="18" charset="0"/>
                        </a:rPr>
                        <a:t>/ </a:t>
                      </a:r>
                      <a:r>
                        <a:rPr lang="en-SG" sz="2400" b="0" kern="1200" baseline="0" dirty="0" err="1">
                          <a:solidFill>
                            <a:schemeClr val="tx1"/>
                          </a:solidFill>
                          <a:latin typeface="Times New Roman" pitchFamily="18" charset="0"/>
                          <a:ea typeface="+mn-ea"/>
                          <a:cs typeface="Times New Roman" pitchFamily="18" charset="0"/>
                        </a:rPr>
                        <a:t>k.quát</a:t>
                      </a:r>
                      <a:r>
                        <a:rPr lang="vi-VN" sz="2400" b="0" kern="1200" baseline="0" dirty="0">
                          <a:solidFill>
                            <a:schemeClr val="tx1"/>
                          </a:solidFill>
                          <a:latin typeface="Times New Roman" pitchFamily="18" charset="0"/>
                          <a:ea typeface="+mn-ea"/>
                          <a:cs typeface="Times New Roman" pitchFamily="18" charset="0"/>
                        </a:rPr>
                        <a:t> hơn nghĩa từ</a:t>
                      </a:r>
                      <a:r>
                        <a:rPr lang="en-SG" sz="2400" b="0" kern="1200" baseline="0" dirty="0">
                          <a:solidFill>
                            <a:schemeClr val="tx1"/>
                          </a:solidFill>
                          <a:latin typeface="Times New Roman" pitchFamily="18" charset="0"/>
                          <a:ea typeface="+mn-ea"/>
                          <a:cs typeface="Times New Roman" pitchFamily="18" charset="0"/>
                        </a:rPr>
                        <a:t> #</a:t>
                      </a:r>
                      <a:r>
                        <a:rPr lang="vi-VN" sz="2400" b="0" kern="1200" baseline="0" dirty="0">
                          <a:solidFill>
                            <a:schemeClr val="tx1"/>
                          </a:solidFill>
                          <a:latin typeface="Times New Roman" pitchFamily="18" charset="0"/>
                          <a:ea typeface="+mn-ea"/>
                          <a:cs typeface="Times New Roman" pitchFamily="18" charset="0"/>
                        </a:rPr>
                        <a:t> </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6029">
                <a:tc>
                  <a:txBody>
                    <a:bodyPr/>
                    <a:lstStyle/>
                    <a:p>
                      <a:pPr algn="just" rtl="0"/>
                      <a:r>
                        <a:rPr lang="en-US" sz="2400" b="0" kern="1200" baseline="0" dirty="0">
                          <a:solidFill>
                            <a:schemeClr val="tx1"/>
                          </a:solidFill>
                          <a:latin typeface="Times New Roman" pitchFamily="18" charset="0"/>
                          <a:ea typeface="+mn-ea"/>
                          <a:cs typeface="Times New Roman" pitchFamily="18" charset="0"/>
                        </a:rPr>
                        <a:t>c. </a:t>
                      </a:r>
                      <a:r>
                        <a:rPr lang="en-US" sz="2400" b="0" kern="1200" baseline="0" dirty="0" err="1">
                          <a:solidFill>
                            <a:schemeClr val="tx1"/>
                          </a:solidFill>
                          <a:latin typeface="Times New Roman" pitchFamily="18" charset="0"/>
                          <a:ea typeface="+mn-ea"/>
                          <a:cs typeface="Times New Roman" pitchFamily="18" charset="0"/>
                        </a:rPr>
                        <a:t>Là</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tập</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hợp</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những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từ</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có</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ít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nhất</a:t>
                      </a:r>
                      <a:r>
                        <a:rPr lang="en-US" sz="2400" b="0" kern="1200" baseline="0" dirty="0">
                          <a:solidFill>
                            <a:schemeClr val="tx1"/>
                          </a:solidFill>
                          <a:latin typeface="Times New Roman" pitchFamily="18" charset="0"/>
                          <a:ea typeface="+mn-ea"/>
                          <a:cs typeface="Times New Roman" pitchFamily="18" charset="0"/>
                        </a:rPr>
                        <a:t> 1 </a:t>
                      </a:r>
                      <a:r>
                        <a:rPr lang="en-US" sz="2400" b="0" kern="1200" baseline="0" dirty="0" err="1">
                          <a:solidFill>
                            <a:schemeClr val="tx1"/>
                          </a:solidFill>
                          <a:latin typeface="Times New Roman" pitchFamily="18" charset="0"/>
                          <a:ea typeface="+mn-ea"/>
                          <a:cs typeface="Times New Roman" pitchFamily="18" charset="0"/>
                        </a:rPr>
                        <a:t>nét</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chung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về</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nghĩa</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7617">
                <a:tc>
                  <a:txBody>
                    <a:bodyPr/>
                    <a:lstStyle/>
                    <a:p>
                      <a:pPr algn="just" rtl="0"/>
                      <a:r>
                        <a:rPr lang="en-US" sz="2400" b="0" kern="1200" baseline="0" dirty="0">
                          <a:solidFill>
                            <a:schemeClr val="tx1"/>
                          </a:solidFill>
                          <a:latin typeface="Times New Roman" pitchFamily="18" charset="0"/>
                          <a:ea typeface="+mn-ea"/>
                          <a:cs typeface="Times New Roman" pitchFamily="18" charset="0"/>
                        </a:rPr>
                        <a:t>d. </a:t>
                      </a:r>
                      <a:r>
                        <a:rPr lang="en-US" sz="2400" b="0" kern="1200" baseline="0" dirty="0" err="1">
                          <a:solidFill>
                            <a:schemeClr val="tx1"/>
                          </a:solidFill>
                          <a:latin typeface="Times New Roman" pitchFamily="18" charset="0"/>
                          <a:ea typeface="+mn-ea"/>
                          <a:cs typeface="Times New Roman" pitchFamily="18" charset="0"/>
                        </a:rPr>
                        <a:t>Là</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từ</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gợi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tả</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hình</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ảnh</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dáng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vẻ</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trạng</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thái</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của</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sự</a:t>
                      </a:r>
                      <a:r>
                        <a:rPr lang="en-US" sz="2400" b="0" kern="1200" baseline="0" dirty="0">
                          <a:solidFill>
                            <a:schemeClr val="tx1"/>
                          </a:solidFill>
                          <a:latin typeface="Times New Roman" pitchFamily="18" charset="0"/>
                          <a:ea typeface="+mn-ea"/>
                          <a:cs typeface="Times New Roman" pitchFamily="18" charset="0"/>
                        </a:rPr>
                        <a:t> </a:t>
                      </a:r>
                      <a:r>
                        <a:rPr lang="en-US" sz="2400" b="0" kern="1200" baseline="0" dirty="0" err="1">
                          <a:solidFill>
                            <a:schemeClr val="tx1"/>
                          </a:solidFill>
                          <a:latin typeface="Times New Roman" pitchFamily="18" charset="0"/>
                          <a:ea typeface="+mn-ea"/>
                          <a:cs typeface="Times New Roman" pitchFamily="18" charset="0"/>
                        </a:rPr>
                        <a:t>vật</a:t>
                      </a:r>
                      <a:r>
                        <a:rPr lang="en-US" sz="2400" b="0" kern="1200" baseline="0" dirty="0">
                          <a:solidFill>
                            <a:schemeClr val="tx1"/>
                          </a:solidFill>
                          <a:latin typeface="Times New Roman" pitchFamily="18" charset="0"/>
                          <a:ea typeface="+mn-ea"/>
                          <a:cs typeface="Times New Roman" pitchFamily="18" charset="0"/>
                        </a:rPr>
                        <a:t>.</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9730">
                <a:tc>
                  <a:txBody>
                    <a:bodyPr/>
                    <a:lstStyle/>
                    <a:p>
                      <a:pPr algn="just" rtl="0"/>
                      <a:r>
                        <a:rPr lang="vi-VN" sz="2400" b="0" kern="1200" baseline="0" dirty="0">
                          <a:solidFill>
                            <a:schemeClr val="tx1"/>
                          </a:solidFill>
                          <a:latin typeface="Times New Roman" pitchFamily="18" charset="0"/>
                          <a:ea typeface="+mn-ea"/>
                          <a:cs typeface="Times New Roman" pitchFamily="18" charset="0"/>
                        </a:rPr>
                        <a:t>e. Là từ ngữ chỉ dùng trong</a:t>
                      </a:r>
                      <a:r>
                        <a:rPr lang="en-SG" sz="2400" b="0" kern="1200" baseline="0" dirty="0">
                          <a:solidFill>
                            <a:schemeClr val="tx1"/>
                          </a:solidFill>
                          <a:latin typeface="Times New Roman" pitchFamily="18" charset="0"/>
                          <a:ea typeface="+mn-ea"/>
                          <a:cs typeface="Times New Roman" pitchFamily="18" charset="0"/>
                        </a:rPr>
                        <a:t> 1 </a:t>
                      </a:r>
                      <a:r>
                        <a:rPr lang="vi-VN" sz="2400" b="0" kern="1200" baseline="0" dirty="0">
                          <a:solidFill>
                            <a:schemeClr val="tx1"/>
                          </a:solidFill>
                          <a:latin typeface="Times New Roman" pitchFamily="18" charset="0"/>
                          <a:ea typeface="+mn-ea"/>
                          <a:cs typeface="Times New Roman" pitchFamily="18" charset="0"/>
                        </a:rPr>
                        <a:t>tầng lớp XH nhất định.</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26301">
                <a:tc>
                  <a:txBody>
                    <a:bodyPr/>
                    <a:lstStyle/>
                    <a:p>
                      <a:pPr algn="just" rtl="0"/>
                      <a:r>
                        <a:rPr lang="vi-VN" sz="2400" b="0" kern="1200" baseline="0" dirty="0">
                          <a:solidFill>
                            <a:schemeClr val="tx1"/>
                          </a:solidFill>
                          <a:latin typeface="Times New Roman" pitchFamily="18" charset="0"/>
                          <a:ea typeface="+mn-ea"/>
                          <a:cs typeface="Times New Roman" pitchFamily="18" charset="0"/>
                        </a:rPr>
                        <a:t>f. Là từ ngữ chỉ sử dụng ở </a:t>
                      </a:r>
                      <a:r>
                        <a:rPr lang="en-SG" sz="2400" b="0" kern="1200" baseline="0" dirty="0">
                          <a:solidFill>
                            <a:schemeClr val="tx1"/>
                          </a:solidFill>
                          <a:latin typeface="Times New Roman" pitchFamily="18" charset="0"/>
                          <a:ea typeface="+mn-ea"/>
                          <a:cs typeface="Times New Roman" pitchFamily="18" charset="0"/>
                        </a:rPr>
                        <a:t>1/ 1</a:t>
                      </a:r>
                      <a:r>
                        <a:rPr lang="vi-VN" sz="2400" b="0" kern="1200" baseline="0" dirty="0">
                          <a:solidFill>
                            <a:schemeClr val="tx1"/>
                          </a:solidFill>
                          <a:latin typeface="Times New Roman" pitchFamily="18" charset="0"/>
                          <a:ea typeface="+mn-ea"/>
                          <a:cs typeface="Times New Roman" pitchFamily="18" charset="0"/>
                        </a:rPr>
                        <a:t> số địa phương nhất định.</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77774">
                <a:tc>
                  <a:txBody>
                    <a:bodyPr/>
                    <a:lstStyle/>
                    <a:p>
                      <a:pPr algn="just" rtl="0"/>
                      <a:r>
                        <a:rPr lang="vi-VN" sz="2400" b="0" kern="1200" baseline="0" dirty="0">
                          <a:solidFill>
                            <a:schemeClr val="tx1"/>
                          </a:solidFill>
                          <a:latin typeface="Times New Roman" pitchFamily="18" charset="0"/>
                          <a:ea typeface="+mn-ea"/>
                          <a:cs typeface="Times New Roman" pitchFamily="18" charset="0"/>
                        </a:rPr>
                        <a:t>g. Là </a:t>
                      </a:r>
                      <a:r>
                        <a:rPr lang="en-SG" sz="2400" b="0" kern="1200" baseline="0" dirty="0">
                          <a:solidFill>
                            <a:schemeClr val="tx1"/>
                          </a:solidFill>
                          <a:latin typeface="Times New Roman" pitchFamily="18" charset="0"/>
                          <a:ea typeface="+mn-ea"/>
                          <a:cs typeface="Times New Roman" pitchFamily="18" charset="0"/>
                        </a:rPr>
                        <a:t>BPTT </a:t>
                      </a:r>
                      <a:r>
                        <a:rPr lang="vi-VN" sz="2400" b="0" kern="1200" baseline="0" dirty="0">
                          <a:solidFill>
                            <a:schemeClr val="tx1"/>
                          </a:solidFill>
                          <a:latin typeface="Times New Roman" pitchFamily="18" charset="0"/>
                          <a:ea typeface="+mn-ea"/>
                          <a:cs typeface="Times New Roman" pitchFamily="18" charset="0"/>
                        </a:rPr>
                        <a:t>dùng cách diễn đạt tế nhị, uyển chuyển, tránh gây cảm giác quá đau buồn, ghê sợ, nặng nề, tránh thô tục, thiếu lịch sự.</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76187">
                <a:tc>
                  <a:txBody>
                    <a:bodyPr/>
                    <a:lstStyle/>
                    <a:p>
                      <a:pPr algn="just" rtl="0"/>
                      <a:r>
                        <a:rPr lang="vi-VN" sz="2400" b="0" kern="1200" baseline="0" dirty="0">
                          <a:solidFill>
                            <a:schemeClr val="tx1"/>
                          </a:solidFill>
                          <a:latin typeface="Times New Roman" pitchFamily="18" charset="0"/>
                          <a:ea typeface="+mn-ea"/>
                          <a:cs typeface="Times New Roman" pitchFamily="18" charset="0"/>
                        </a:rPr>
                        <a:t>h. Là </a:t>
                      </a:r>
                      <a:r>
                        <a:rPr lang="en-SG" sz="2400" b="0" kern="1200" baseline="0" dirty="0">
                          <a:solidFill>
                            <a:schemeClr val="tx1"/>
                          </a:solidFill>
                          <a:latin typeface="Times New Roman" pitchFamily="18" charset="0"/>
                          <a:ea typeface="+mn-ea"/>
                          <a:cs typeface="Times New Roman" pitchFamily="18" charset="0"/>
                        </a:rPr>
                        <a:t>BPTT </a:t>
                      </a:r>
                      <a:r>
                        <a:rPr lang="vi-VN" sz="2400" b="0" kern="1200" baseline="0" dirty="0">
                          <a:solidFill>
                            <a:schemeClr val="tx1"/>
                          </a:solidFill>
                          <a:latin typeface="Times New Roman" pitchFamily="18" charset="0"/>
                          <a:ea typeface="+mn-ea"/>
                          <a:cs typeface="Times New Roman" pitchFamily="18" charset="0"/>
                        </a:rPr>
                        <a:t>phóng đại mức độ, quy mô, tính chất của sự vật, hiện tượng được miêu tả để nhấn mạnh, gây ấn tượng, tăng sức biểu cảm.</a:t>
                      </a:r>
                    </a:p>
                  </a:txBody>
                  <a:tcPr marL="91428" marR="91428" marT="45714" marB="4571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0511" name="Line 271">
            <a:extLst>
              <a:ext uri="{FF2B5EF4-FFF2-40B4-BE49-F238E27FC236}">
                <a16:creationId xmlns:a16="http://schemas.microsoft.com/office/drawing/2014/main" id="{E25227A7-E70C-4CE6-ADF1-52F6E06D500C}"/>
              </a:ext>
            </a:extLst>
          </p:cNvPr>
          <p:cNvSpPr>
            <a:spLocks noChangeShapeType="1"/>
          </p:cNvSpPr>
          <p:nvPr/>
        </p:nvSpPr>
        <p:spPr bwMode="auto">
          <a:xfrm>
            <a:off x="4143982" y="5637735"/>
            <a:ext cx="936017" cy="7930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dirty="0"/>
          </a:p>
        </p:txBody>
      </p:sp>
      <p:sp>
        <p:nvSpPr>
          <p:cNvPr id="10512" name="Line 272">
            <a:extLst>
              <a:ext uri="{FF2B5EF4-FFF2-40B4-BE49-F238E27FC236}">
                <a16:creationId xmlns:a16="http://schemas.microsoft.com/office/drawing/2014/main" id="{4ADC5D1E-A84E-4ABD-BE06-811FD383D9B3}"/>
              </a:ext>
            </a:extLst>
          </p:cNvPr>
          <p:cNvSpPr>
            <a:spLocks noChangeShapeType="1"/>
          </p:cNvSpPr>
          <p:nvPr/>
        </p:nvSpPr>
        <p:spPr bwMode="auto">
          <a:xfrm flipV="1">
            <a:off x="4155542" y="5059356"/>
            <a:ext cx="923073" cy="1453424"/>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27" name="Line 287">
            <a:extLst>
              <a:ext uri="{FF2B5EF4-FFF2-40B4-BE49-F238E27FC236}">
                <a16:creationId xmlns:a16="http://schemas.microsoft.com/office/drawing/2014/main" id="{82B1ECAA-1B56-46E2-BE57-F01B2BAFBE0E}"/>
              </a:ext>
            </a:extLst>
          </p:cNvPr>
          <p:cNvSpPr>
            <a:spLocks noChangeShapeType="1"/>
          </p:cNvSpPr>
          <p:nvPr/>
        </p:nvSpPr>
        <p:spPr bwMode="auto">
          <a:xfrm>
            <a:off x="4154158" y="1593851"/>
            <a:ext cx="924457" cy="53914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28" name="Line 288">
            <a:extLst>
              <a:ext uri="{FF2B5EF4-FFF2-40B4-BE49-F238E27FC236}">
                <a16:creationId xmlns:a16="http://schemas.microsoft.com/office/drawing/2014/main" id="{C6B34603-388C-4079-8B88-ED7CFCD919EC}"/>
              </a:ext>
            </a:extLst>
          </p:cNvPr>
          <p:cNvSpPr>
            <a:spLocks noChangeShapeType="1"/>
          </p:cNvSpPr>
          <p:nvPr/>
        </p:nvSpPr>
        <p:spPr bwMode="auto">
          <a:xfrm>
            <a:off x="4154158" y="2285372"/>
            <a:ext cx="914281" cy="30476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30" name="Line 290">
            <a:extLst>
              <a:ext uri="{FF2B5EF4-FFF2-40B4-BE49-F238E27FC236}">
                <a16:creationId xmlns:a16="http://schemas.microsoft.com/office/drawing/2014/main" id="{D6774B1E-E04E-41F2-9BF6-C037937B7088}"/>
              </a:ext>
            </a:extLst>
          </p:cNvPr>
          <p:cNvSpPr>
            <a:spLocks noChangeShapeType="1"/>
          </p:cNvSpPr>
          <p:nvPr/>
        </p:nvSpPr>
        <p:spPr bwMode="auto">
          <a:xfrm flipV="1">
            <a:off x="4143982" y="1481219"/>
            <a:ext cx="914281" cy="2251764"/>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1" name="Line 301">
            <a:extLst>
              <a:ext uri="{FF2B5EF4-FFF2-40B4-BE49-F238E27FC236}">
                <a16:creationId xmlns:a16="http://schemas.microsoft.com/office/drawing/2014/main" id="{C350218B-60D0-4607-AE4D-2732A5B5CC2B}"/>
              </a:ext>
            </a:extLst>
          </p:cNvPr>
          <p:cNvSpPr>
            <a:spLocks noChangeShapeType="1"/>
          </p:cNvSpPr>
          <p:nvPr/>
        </p:nvSpPr>
        <p:spPr bwMode="auto">
          <a:xfrm flipV="1">
            <a:off x="4143982" y="4269454"/>
            <a:ext cx="924457" cy="7305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2" name="Line 302">
            <a:extLst>
              <a:ext uri="{FF2B5EF4-FFF2-40B4-BE49-F238E27FC236}">
                <a16:creationId xmlns:a16="http://schemas.microsoft.com/office/drawing/2014/main" id="{F80C71C4-1DDF-41A6-97F9-9F9A9369B6A4}"/>
              </a:ext>
            </a:extLst>
          </p:cNvPr>
          <p:cNvSpPr>
            <a:spLocks noChangeShapeType="1"/>
          </p:cNvSpPr>
          <p:nvPr/>
        </p:nvSpPr>
        <p:spPr bwMode="auto">
          <a:xfrm flipV="1">
            <a:off x="4165718" y="3732983"/>
            <a:ext cx="902721" cy="129523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10543" name="Line 303">
            <a:extLst>
              <a:ext uri="{FF2B5EF4-FFF2-40B4-BE49-F238E27FC236}">
                <a16:creationId xmlns:a16="http://schemas.microsoft.com/office/drawing/2014/main" id="{916A9D6D-959C-432F-BBA8-9EFCCB6E063F}"/>
              </a:ext>
            </a:extLst>
          </p:cNvPr>
          <p:cNvSpPr>
            <a:spLocks noChangeShapeType="1"/>
          </p:cNvSpPr>
          <p:nvPr/>
        </p:nvSpPr>
        <p:spPr bwMode="auto">
          <a:xfrm>
            <a:off x="4143982" y="2971084"/>
            <a:ext cx="887643" cy="380951"/>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0552"/>
                                        </p:tgtEl>
                                        <p:attrNameLst>
                                          <p:attrName>style.visibility</p:attrName>
                                        </p:attrNameLst>
                                      </p:cBhvr>
                                      <p:to>
                                        <p:strVal val="visible"/>
                                      </p:to>
                                    </p:set>
                                    <p:anim calcmode="lin" valueType="num">
                                      <p:cBhvr additive="base">
                                        <p:cTn id="11" dur="500" fill="hold"/>
                                        <p:tgtEl>
                                          <p:spTgt spid="10552"/>
                                        </p:tgtEl>
                                        <p:attrNameLst>
                                          <p:attrName>ppt_x</p:attrName>
                                        </p:attrNameLst>
                                      </p:cBhvr>
                                      <p:tavLst>
                                        <p:tav tm="0">
                                          <p:val>
                                            <p:strVal val="0-#ppt_w/2"/>
                                          </p:val>
                                        </p:tav>
                                        <p:tav tm="100000">
                                          <p:val>
                                            <p:strVal val="#ppt_x"/>
                                          </p:val>
                                        </p:tav>
                                      </p:tavLst>
                                    </p:anim>
                                    <p:anim calcmode="lin" valueType="num">
                                      <p:cBhvr additive="base">
                                        <p:cTn id="12" dur="500" fill="hold"/>
                                        <p:tgtEl>
                                          <p:spTgt spid="1055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10579"/>
                                        </p:tgtEl>
                                        <p:attrNameLst>
                                          <p:attrName>style.visibility</p:attrName>
                                        </p:attrNameLst>
                                      </p:cBhvr>
                                      <p:to>
                                        <p:strVal val="visible"/>
                                      </p:to>
                                    </p:set>
                                    <p:anim calcmode="lin" valueType="num">
                                      <p:cBhvr additive="base">
                                        <p:cTn id="16" dur="500" fill="hold"/>
                                        <p:tgtEl>
                                          <p:spTgt spid="10579"/>
                                        </p:tgtEl>
                                        <p:attrNameLst>
                                          <p:attrName>ppt_x</p:attrName>
                                        </p:attrNameLst>
                                      </p:cBhvr>
                                      <p:tavLst>
                                        <p:tav tm="0">
                                          <p:val>
                                            <p:strVal val="1+#ppt_w/2"/>
                                          </p:val>
                                        </p:tav>
                                        <p:tav tm="100000">
                                          <p:val>
                                            <p:strVal val="#ppt_x"/>
                                          </p:val>
                                        </p:tav>
                                      </p:tavLst>
                                    </p:anim>
                                    <p:anim calcmode="lin" valueType="num">
                                      <p:cBhvr additive="base">
                                        <p:cTn id="17" dur="500" fill="hold"/>
                                        <p:tgtEl>
                                          <p:spTgt spid="1057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0527"/>
                                        </p:tgtEl>
                                        <p:attrNameLst>
                                          <p:attrName>style.visibility</p:attrName>
                                        </p:attrNameLst>
                                      </p:cBhvr>
                                      <p:to>
                                        <p:strVal val="visible"/>
                                      </p:to>
                                    </p:set>
                                    <p:anim calcmode="lin" valueType="num">
                                      <p:cBhvr>
                                        <p:cTn id="22" dur="500" fill="hold"/>
                                        <p:tgtEl>
                                          <p:spTgt spid="10527"/>
                                        </p:tgtEl>
                                        <p:attrNameLst>
                                          <p:attrName>ppt_w</p:attrName>
                                        </p:attrNameLst>
                                      </p:cBhvr>
                                      <p:tavLst>
                                        <p:tav tm="0">
                                          <p:val>
                                            <p:fltVal val="0"/>
                                          </p:val>
                                        </p:tav>
                                        <p:tav tm="100000">
                                          <p:val>
                                            <p:strVal val="#ppt_w"/>
                                          </p:val>
                                        </p:tav>
                                      </p:tavLst>
                                    </p:anim>
                                    <p:anim calcmode="lin" valueType="num">
                                      <p:cBhvr>
                                        <p:cTn id="23" dur="500" fill="hold"/>
                                        <p:tgtEl>
                                          <p:spTgt spid="1052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528"/>
                                        </p:tgtEl>
                                        <p:attrNameLst>
                                          <p:attrName>style.visibility</p:attrName>
                                        </p:attrNameLst>
                                      </p:cBhvr>
                                      <p:to>
                                        <p:strVal val="visible"/>
                                      </p:to>
                                    </p:set>
                                    <p:animEffect transition="in" filter="randombar(horizontal)">
                                      <p:cBhvr>
                                        <p:cTn id="28" dur="500"/>
                                        <p:tgtEl>
                                          <p:spTgt spid="1052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543"/>
                                        </p:tgtEl>
                                        <p:attrNameLst>
                                          <p:attrName>style.visibility</p:attrName>
                                        </p:attrNameLst>
                                      </p:cBhvr>
                                      <p:to>
                                        <p:strVal val="visible"/>
                                      </p:to>
                                    </p:set>
                                    <p:animEffect transition="in" filter="randombar(horizontal)">
                                      <p:cBhvr>
                                        <p:cTn id="33" dur="500"/>
                                        <p:tgtEl>
                                          <p:spTgt spid="10543"/>
                                        </p:tgtEl>
                                      </p:cBhvr>
                                    </p:animEffect>
                                  </p:childTnLst>
                                </p:cTn>
                              </p:par>
                            </p:childTnLst>
                          </p:cTn>
                        </p:par>
                      </p:childTnLst>
                    </p:cTn>
                  </p:par>
                  <p:par>
                    <p:cTn id="34" fill="hold">
                      <p:stCondLst>
                        <p:cond delay="indefinite"/>
                      </p:stCondLst>
                      <p:childTnLst>
                        <p:par>
                          <p:cTn id="35" fill="hold" nodeType="after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530"/>
                                        </p:tgtEl>
                                        <p:attrNameLst>
                                          <p:attrName>style.visibility</p:attrName>
                                        </p:attrNameLst>
                                      </p:cBhvr>
                                      <p:to>
                                        <p:strVal val="visible"/>
                                      </p:to>
                                    </p:set>
                                    <p:animEffect transition="in" filter="randombar(horizontal)">
                                      <p:cBhvr>
                                        <p:cTn id="38" dur="500"/>
                                        <p:tgtEl>
                                          <p:spTgt spid="10530"/>
                                        </p:tgtEl>
                                      </p:cBhvr>
                                    </p:animEffect>
                                  </p:childTnLst>
                                </p:cTn>
                              </p:par>
                            </p:childTnLst>
                          </p:cTn>
                        </p:par>
                      </p:childTnLst>
                    </p:cTn>
                  </p:par>
                  <p:par>
                    <p:cTn id="39" fill="hold">
                      <p:stCondLst>
                        <p:cond delay="indefinite"/>
                      </p:stCondLst>
                      <p:childTnLst>
                        <p:par>
                          <p:cTn id="40" fill="hold" nodeType="after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541"/>
                                        </p:tgtEl>
                                        <p:attrNameLst>
                                          <p:attrName>style.visibility</p:attrName>
                                        </p:attrNameLst>
                                      </p:cBhvr>
                                      <p:to>
                                        <p:strVal val="visible"/>
                                      </p:to>
                                    </p:set>
                                    <p:animEffect transition="in" filter="randombar(horizontal)">
                                      <p:cBhvr>
                                        <p:cTn id="43" dur="500"/>
                                        <p:tgtEl>
                                          <p:spTgt spid="1054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0542"/>
                                        </p:tgtEl>
                                        <p:attrNameLst>
                                          <p:attrName>style.visibility</p:attrName>
                                        </p:attrNameLst>
                                      </p:cBhvr>
                                      <p:to>
                                        <p:strVal val="visible"/>
                                      </p:to>
                                    </p:set>
                                    <p:animEffect transition="in" filter="randombar(horizontal)">
                                      <p:cBhvr>
                                        <p:cTn id="48" dur="500"/>
                                        <p:tgtEl>
                                          <p:spTgt spid="10542"/>
                                        </p:tgtEl>
                                      </p:cBhvr>
                                    </p:animEffect>
                                  </p:childTnLst>
                                </p:cTn>
                              </p:par>
                            </p:childTnLst>
                          </p:cTn>
                        </p:par>
                      </p:childTnLst>
                    </p:cTn>
                  </p:par>
                  <p:par>
                    <p:cTn id="49" fill="hold">
                      <p:stCondLst>
                        <p:cond delay="indefinite"/>
                      </p:stCondLst>
                      <p:childTnLst>
                        <p:par>
                          <p:cTn id="50" fill="hold" nodeType="after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511"/>
                                        </p:tgtEl>
                                        <p:attrNameLst>
                                          <p:attrName>style.visibility</p:attrName>
                                        </p:attrNameLst>
                                      </p:cBhvr>
                                      <p:to>
                                        <p:strVal val="visible"/>
                                      </p:to>
                                    </p:set>
                                    <p:animEffect transition="in" filter="randombar(horizontal)">
                                      <p:cBhvr>
                                        <p:cTn id="53" dur="500"/>
                                        <p:tgtEl>
                                          <p:spTgt spid="105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512"/>
                                        </p:tgtEl>
                                        <p:attrNameLst>
                                          <p:attrName>style.visibility</p:attrName>
                                        </p:attrNameLst>
                                      </p:cBhvr>
                                      <p:to>
                                        <p:strVal val="visible"/>
                                      </p:to>
                                    </p:set>
                                    <p:animEffect transition="in" filter="randombar(horizontal)">
                                      <p:cBhvr>
                                        <p:cTn id="58" dur="500"/>
                                        <p:tgtEl>
                                          <p:spTgt spid="10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autoUpdateAnimBg="0"/>
      <p:bldP spid="10511" grpId="0" animBg="1"/>
      <p:bldP spid="10512" grpId="0" animBg="1"/>
      <p:bldP spid="10528" grpId="0" animBg="1"/>
      <p:bldP spid="10530" grpId="0" animBg="1"/>
      <p:bldP spid="10541" grpId="0" animBg="1"/>
      <p:bldP spid="10542" grpId="0" animBg="1"/>
      <p:bldP spid="105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C76B97C8-48D8-4BBA-9202-643099110A49}"/>
              </a:ext>
            </a:extLst>
          </p:cNvPr>
          <p:cNvSpPr txBox="1">
            <a:spLocks noChangeArrowheads="1"/>
          </p:cNvSpPr>
          <p:nvPr/>
        </p:nvSpPr>
        <p:spPr bwMode="auto">
          <a:xfrm>
            <a:off x="651753" y="115527"/>
            <a:ext cx="11264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BẢNG KHÁI NIỆM CÁC KIẾN THỨC TỪ VỰNG ĐÃ HỌC</a:t>
            </a:r>
          </a:p>
        </p:txBody>
      </p:sp>
      <p:graphicFrame>
        <p:nvGraphicFramePr>
          <p:cNvPr id="71730" name="Group 50">
            <a:extLst>
              <a:ext uri="{FF2B5EF4-FFF2-40B4-BE49-F238E27FC236}">
                <a16:creationId xmlns:a16="http://schemas.microsoft.com/office/drawing/2014/main" id="{2B571782-899F-43FA-B724-67995CF59561}"/>
              </a:ext>
            </a:extLst>
          </p:cNvPr>
          <p:cNvGraphicFramePr>
            <a:graphicFrameLocks noGrp="1"/>
          </p:cNvGraphicFramePr>
          <p:nvPr>
            <p:extLst>
              <p:ext uri="{D42A27DB-BD31-4B8C-83A1-F6EECF244321}">
                <p14:modId xmlns:p14="http://schemas.microsoft.com/office/powerpoint/2010/main" val="393112173"/>
              </p:ext>
            </p:extLst>
          </p:nvPr>
        </p:nvGraphicFramePr>
        <p:xfrm>
          <a:off x="-1" y="778213"/>
          <a:ext cx="12190413" cy="6081374"/>
        </p:xfrm>
        <a:graphic>
          <a:graphicData uri="http://schemas.openxmlformats.org/drawingml/2006/table">
            <a:tbl>
              <a:tblPr/>
              <a:tblGrid>
                <a:gridCol w="2684835">
                  <a:extLst>
                    <a:ext uri="{9D8B030D-6E8A-4147-A177-3AD203B41FA5}">
                      <a16:colId xmlns:a16="http://schemas.microsoft.com/office/drawing/2014/main" val="20001"/>
                    </a:ext>
                  </a:extLst>
                </a:gridCol>
                <a:gridCol w="9505578">
                  <a:extLst>
                    <a:ext uri="{9D8B030D-6E8A-4147-A177-3AD203B41FA5}">
                      <a16:colId xmlns:a16="http://schemas.microsoft.com/office/drawing/2014/main" val="20002"/>
                    </a:ext>
                  </a:extLst>
                </a:gridCol>
              </a:tblGrid>
              <a:tr h="535327">
                <a:tc>
                  <a:txBody>
                    <a:bodyPr/>
                    <a:lstStyle/>
                    <a:p>
                      <a:pPr algn="ctr" rtl="0"/>
                      <a:r>
                        <a:rPr lang="en-US" sz="1800" b="1" kern="1200" baseline="0" dirty="0" err="1">
                          <a:solidFill>
                            <a:srgbClr val="FF0000"/>
                          </a:solidFill>
                          <a:latin typeface="Times New Roman" pitchFamily="18" charset="0"/>
                          <a:ea typeface="+mn-ea"/>
                          <a:cs typeface="Times New Roman" pitchFamily="18" charset="0"/>
                        </a:rPr>
                        <a:t>TÊN</a:t>
                      </a:r>
                      <a:r>
                        <a:rPr lang="en-US" sz="1800" b="1" kern="1200" baseline="0" dirty="0">
                          <a:solidFill>
                            <a:srgbClr val="FF0000"/>
                          </a:solidFill>
                          <a:latin typeface="Times New Roman" pitchFamily="18" charset="0"/>
                          <a:ea typeface="+mn-ea"/>
                          <a:cs typeface="Times New Roman" pitchFamily="18" charset="0"/>
                        </a:rPr>
                        <a:t> </a:t>
                      </a:r>
                      <a:r>
                        <a:rPr lang="en-US" sz="1800" b="1" kern="1200" baseline="0" dirty="0" err="1">
                          <a:solidFill>
                            <a:srgbClr val="FF0000"/>
                          </a:solidFill>
                          <a:latin typeface="Times New Roman" pitchFamily="18" charset="0"/>
                          <a:ea typeface="+mn-ea"/>
                          <a:cs typeface="Times New Roman" pitchFamily="18" charset="0"/>
                        </a:rPr>
                        <a:t>BÀI</a:t>
                      </a:r>
                      <a:endParaRPr lang="en-US" sz="1800" b="1" kern="1200" baseline="0" dirty="0">
                        <a:solidFill>
                          <a:srgbClr val="FF00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p>
                      <a:pPr algn="ctr" rtl="0"/>
                      <a:r>
                        <a:rPr lang="en-US" sz="1800" b="1" kern="1200" baseline="0" dirty="0" err="1">
                          <a:solidFill>
                            <a:srgbClr val="FF0000"/>
                          </a:solidFill>
                          <a:latin typeface="Times New Roman" pitchFamily="18" charset="0"/>
                          <a:ea typeface="+mn-ea"/>
                          <a:cs typeface="Times New Roman" pitchFamily="18" charset="0"/>
                        </a:rPr>
                        <a:t>KHÁI</a:t>
                      </a:r>
                      <a:r>
                        <a:rPr lang="en-US" sz="1800" b="1" kern="1200" baseline="0" dirty="0">
                          <a:solidFill>
                            <a:srgbClr val="FF0000"/>
                          </a:solidFill>
                          <a:latin typeface="Times New Roman" pitchFamily="18" charset="0"/>
                          <a:ea typeface="+mn-ea"/>
                          <a:cs typeface="Times New Roman" pitchFamily="18" charset="0"/>
                        </a:rPr>
                        <a:t> </a:t>
                      </a:r>
                      <a:r>
                        <a:rPr lang="en-US" sz="1800" b="1" kern="1200" baseline="0" dirty="0" err="1">
                          <a:solidFill>
                            <a:srgbClr val="FF0000"/>
                          </a:solidFill>
                          <a:latin typeface="Times New Roman" pitchFamily="18" charset="0"/>
                          <a:ea typeface="+mn-ea"/>
                          <a:cs typeface="Times New Roman" pitchFamily="18" charset="0"/>
                        </a:rPr>
                        <a:t>NIỆM</a:t>
                      </a:r>
                      <a:endParaRPr lang="en-US" sz="1800" b="1" kern="1200" baseline="0" dirty="0">
                        <a:solidFill>
                          <a:srgbClr val="FF0000"/>
                        </a:solidFill>
                        <a:latin typeface="Times New Roman" pitchFamily="18" charset="0"/>
                        <a:ea typeface="+mn-ea"/>
                        <a:cs typeface="Times New Roman" pitchFamily="18" charset="0"/>
                      </a:endParaRPr>
                    </a:p>
                  </a:txBody>
                  <a:tcPr marL="91428" marR="91428"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868313">
                <a:tc>
                  <a:txBody>
                    <a:bodyPr/>
                    <a:lstStyle/>
                    <a:p>
                      <a:pPr rtl="0"/>
                      <a:r>
                        <a:rPr lang="vi-VN" sz="2000" b="1" kern="1200" baseline="0" dirty="0">
                          <a:solidFill>
                            <a:srgbClr val="0000CC"/>
                          </a:solidFill>
                          <a:latin typeface="Times New Roman" pitchFamily="18" charset="0"/>
                          <a:ea typeface="+mn-ea"/>
                          <a:cs typeface="Times New Roman" pitchFamily="18" charset="0"/>
                        </a:rPr>
                        <a:t>Cấp độ khái quát của nghĩa từ ngữ</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Nghĩa của một từ ngữ có thể rộng hơn (khái quát hơn) nghĩa của từ khác.</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863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000" b="1" kern="1200" baseline="0" dirty="0">
                          <a:solidFill>
                            <a:srgbClr val="0000CC"/>
                          </a:solidFill>
                          <a:latin typeface="Times New Roman" pitchFamily="18" charset="0"/>
                          <a:ea typeface="+mn-ea"/>
                          <a:cs typeface="Times New Roman" pitchFamily="18" charset="0"/>
                        </a:rPr>
                        <a:t> Trường từ vựng</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en-US" sz="2000" b="1" kern="1200" baseline="0" dirty="0" err="1">
                          <a:solidFill>
                            <a:srgbClr val="0000CC"/>
                          </a:solidFill>
                          <a:latin typeface="Times New Roman" pitchFamily="18" charset="0"/>
                          <a:ea typeface="+mn-ea"/>
                          <a:cs typeface="Times New Roman" pitchFamily="18" charset="0"/>
                        </a:rPr>
                        <a:t>Là</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tập</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hợp</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những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từ</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có</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ít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nhất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một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nét</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chung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về</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nghĩa</a:t>
                      </a:r>
                      <a:r>
                        <a:rPr lang="en-US" sz="2000" b="1" kern="1200" baseline="0" dirty="0">
                          <a:solidFill>
                            <a:srgbClr val="0000CC"/>
                          </a:solidFill>
                          <a:latin typeface="Times New Roman" pitchFamily="18" charset="0"/>
                          <a:ea typeface="+mn-ea"/>
                          <a:cs typeface="Times New Roman" pitchFamily="18" charset="0"/>
                        </a:rPr>
                        <a:t>.</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70653">
                <a:tc>
                  <a:txBody>
                    <a:bodyPr/>
                    <a:lstStyle/>
                    <a:p>
                      <a:pPr rtl="0"/>
                      <a:r>
                        <a:rPr lang="vi-VN" sz="2000" b="1" kern="1200" baseline="0" dirty="0">
                          <a:solidFill>
                            <a:srgbClr val="0000CC"/>
                          </a:solidFill>
                          <a:latin typeface="Times New Roman" pitchFamily="18" charset="0"/>
                          <a:ea typeface="+mn-ea"/>
                          <a:cs typeface="Times New Roman" pitchFamily="18" charset="0"/>
                        </a:rPr>
                        <a:t>Từ tượng hình.</a:t>
                      </a:r>
                    </a:p>
                    <a:p>
                      <a:pPr rtl="0"/>
                      <a:endParaRPr lang="en-US" sz="2000" b="1" kern="1200" baseline="0" dirty="0">
                        <a:solidFill>
                          <a:srgbClr val="0000CC"/>
                        </a:solidFill>
                        <a:latin typeface="Times New Roman" pitchFamily="18" charset="0"/>
                        <a:ea typeface="+mn-ea"/>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Từ tượng thanh.</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en-US" sz="2000" b="1" kern="1200" baseline="0" dirty="0" err="1">
                          <a:solidFill>
                            <a:srgbClr val="0000CC"/>
                          </a:solidFill>
                          <a:latin typeface="Times New Roman" pitchFamily="18" charset="0"/>
                          <a:ea typeface="+mn-ea"/>
                          <a:cs typeface="Times New Roman" pitchFamily="18" charset="0"/>
                        </a:rPr>
                        <a:t>Là</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từ</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gợi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tả</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hình</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ảnh</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dáng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vẻ</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trạng</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thái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của</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sự</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vật</a:t>
                      </a:r>
                      <a:r>
                        <a:rPr lang="en-US" sz="2000" b="1" kern="1200" baseline="0" dirty="0">
                          <a:solidFill>
                            <a:srgbClr val="0000CC"/>
                          </a:solidFill>
                          <a:latin typeface="Times New Roman" pitchFamily="18" charset="0"/>
                          <a:ea typeface="+mn-ea"/>
                          <a:cs typeface="Times New Roman" pitchFamily="18" charset="0"/>
                        </a:rPr>
                        <a:t>.</a:t>
                      </a:r>
                    </a:p>
                    <a:p>
                      <a:pPr rtl="0"/>
                      <a:endParaRPr lang="en-US" sz="2000" b="1" kern="1200" baseline="0" dirty="0">
                        <a:solidFill>
                          <a:srgbClr val="0000CC"/>
                        </a:solidFill>
                        <a:latin typeface="Times New Roman" pitchFamily="18" charset="0"/>
                        <a:ea typeface="+mn-ea"/>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Là từ mô phỏng âm thanh của tự nhiên, của con người.</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72620">
                <a:tc>
                  <a:txBody>
                    <a:bodyPr/>
                    <a:lstStyle/>
                    <a:p>
                      <a:pPr rtl="0"/>
                      <a:r>
                        <a:rPr lang="vi-VN" sz="2000" b="1" kern="1200" baseline="0" dirty="0">
                          <a:solidFill>
                            <a:srgbClr val="0000CC"/>
                          </a:solidFill>
                          <a:latin typeface="Times New Roman" pitchFamily="18" charset="0"/>
                          <a:ea typeface="+mn-ea"/>
                          <a:cs typeface="Times New Roman" pitchFamily="18" charset="0"/>
                        </a:rPr>
                        <a:t>Từ ngữ địa phương và biệt ngữ xã hội </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Là từ ngữ chỉ sử dụng ở một (hoặc số) địa phương nhất định.</a:t>
                      </a:r>
                    </a:p>
                    <a:p>
                      <a:pPr rtl="0"/>
                      <a:r>
                        <a:rPr lang="vi-VN" sz="2000" b="1" kern="1200" baseline="0" dirty="0">
                          <a:solidFill>
                            <a:srgbClr val="0000CC"/>
                          </a:solidFill>
                          <a:latin typeface="Times New Roman" pitchFamily="18" charset="0"/>
                          <a:ea typeface="+mn-ea"/>
                          <a:cs typeface="Times New Roman" pitchFamily="18" charset="0"/>
                        </a:rPr>
                        <a:t>Là từ ngữ chỉ được dùng trong một tầng lớp XH nhất định.</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48151">
                <a:tc>
                  <a:txBody>
                    <a:bodyPr/>
                    <a:lstStyle/>
                    <a:p>
                      <a:pPr rtl="0"/>
                      <a:endParaRPr lang="en-US" sz="1000" b="1" kern="1200" baseline="0" dirty="0">
                        <a:solidFill>
                          <a:srgbClr val="0000CC"/>
                        </a:solidFill>
                        <a:latin typeface="Times New Roman" pitchFamily="18" charset="0"/>
                        <a:ea typeface="+mn-ea"/>
                        <a:cs typeface="Times New Roman" pitchFamily="18" charset="0"/>
                      </a:endParaRPr>
                    </a:p>
                    <a:p>
                      <a:pPr rtl="0"/>
                      <a:r>
                        <a:rPr lang="en-US" sz="2000" b="1" kern="1200" baseline="0" dirty="0" err="1">
                          <a:solidFill>
                            <a:srgbClr val="0000CC"/>
                          </a:solidFill>
                          <a:latin typeface="Times New Roman" pitchFamily="18" charset="0"/>
                          <a:ea typeface="+mn-ea"/>
                          <a:cs typeface="Times New Roman" pitchFamily="18" charset="0"/>
                        </a:rPr>
                        <a:t>Nói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quá</a:t>
                      </a:r>
                      <a:r>
                        <a:rPr lang="en-US" sz="2000" b="1" kern="1200" baseline="0" dirty="0">
                          <a:solidFill>
                            <a:srgbClr val="0000CC"/>
                          </a:solidFill>
                          <a:latin typeface="Times New Roman" pitchFamily="18" charset="0"/>
                          <a:ea typeface="+mn-ea"/>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rtl="0"/>
                      <a:r>
                        <a:rPr kumimoji="0" lang="en-US" sz="2000" b="1" i="0" u="none" strike="noStrike" kern="1200" cap="none" normalizeH="0" baseline="0" dirty="0" err="1">
                          <a:ln>
                            <a:noFill/>
                          </a:ln>
                          <a:solidFill>
                            <a:srgbClr val="0000CC"/>
                          </a:solidFill>
                          <a:effectLst/>
                          <a:latin typeface="Times New Roman" pitchFamily="18" charset="0"/>
                          <a:ea typeface="+mn-ea"/>
                          <a:cs typeface="Times New Roman" pitchFamily="18" charset="0"/>
                        </a:rPr>
                        <a:t>N</a:t>
                      </a:r>
                      <a:r>
                        <a:rPr lang="en-US" sz="2000" b="1" kern="1200" baseline="0" dirty="0" err="1">
                          <a:solidFill>
                            <a:srgbClr val="0000CC"/>
                          </a:solidFill>
                          <a:latin typeface="Times New Roman" pitchFamily="18" charset="0"/>
                          <a:ea typeface="+mn-ea"/>
                          <a:cs typeface="Times New Roman" pitchFamily="18" charset="0"/>
                        </a:rPr>
                        <a:t>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giảm</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nói</a:t>
                      </a:r>
                      <a:r>
                        <a:rPr lang="en-US" sz="2000" b="1" kern="1200" baseline="0" dirty="0">
                          <a:solidFill>
                            <a:srgbClr val="0000CC"/>
                          </a:solidFill>
                          <a:latin typeface="Times New Roman" pitchFamily="18" charset="0"/>
                          <a:ea typeface="+mn-ea"/>
                          <a:cs typeface="Times New Roman" pitchFamily="18" charset="0"/>
                        </a:rPr>
                        <a:t> </a:t>
                      </a:r>
                      <a:r>
                        <a:rPr lang="en-US" sz="2000" b="1" kern="1200" baseline="0" dirty="0" err="1">
                          <a:solidFill>
                            <a:srgbClr val="0000CC"/>
                          </a:solidFill>
                          <a:latin typeface="Times New Roman" pitchFamily="18" charset="0"/>
                          <a:ea typeface="+mn-ea"/>
                          <a:cs typeface="Times New Roman" pitchFamily="18" charset="0"/>
                        </a:rPr>
                        <a:t>tránh</a:t>
                      </a:r>
                      <a:r>
                        <a:rPr lang="en-US" sz="2000" b="1" kern="1200" baseline="0" dirty="0">
                          <a:solidFill>
                            <a:srgbClr val="0000CC"/>
                          </a:solidFill>
                          <a:latin typeface="Times New Roman" pitchFamily="18" charset="0"/>
                          <a:ea typeface="+mn-ea"/>
                          <a:cs typeface="Times New Roman" pitchFamily="18" charset="0"/>
                        </a:rPr>
                        <a:t>.</a:t>
                      </a:r>
                    </a:p>
                  </a:txBody>
                  <a:tcPr marL="91428" marR="91428" marT="45714" marB="4571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rtl="0"/>
                      <a:r>
                        <a:rPr lang="vi-VN" sz="2000" b="1" kern="1200" baseline="0" dirty="0">
                          <a:solidFill>
                            <a:srgbClr val="0000CC"/>
                          </a:solidFill>
                          <a:latin typeface="Times New Roman" pitchFamily="18" charset="0"/>
                          <a:ea typeface="+mn-ea"/>
                          <a:cs typeface="Times New Roman" pitchFamily="18" charset="0"/>
                        </a:rPr>
                        <a:t>Là biện pháp tu từ phóng đại mức độ, quy mô, tính chất của sự vật, hiện tượng được miêu tả để nhấn mạnh, gây ấn tượng, tăng sức biểu cảm.</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p>
                      <a:pPr rtl="0"/>
                      <a:r>
                        <a:rPr lang="vi-VN" sz="2000" b="1" kern="1200" baseline="0" dirty="0">
                          <a:solidFill>
                            <a:srgbClr val="0000CC"/>
                          </a:solidFill>
                          <a:latin typeface="Times New Roman" pitchFamily="18" charset="0"/>
                          <a:ea typeface="+mn-ea"/>
                          <a:cs typeface="Times New Roman" pitchFamily="18" charset="0"/>
                        </a:rPr>
                        <a:t>Là biện pháp tu từ dùng cách diễn đạt tế nhị, uyển chuyển, tránh gây cảm giác quá đau buồn, ghê sợ, nặng nề, tránh thô tục, thiếu lịch sự.</a:t>
                      </a:r>
                    </a:p>
                  </a:txBody>
                  <a:tcPr marL="91428" marR="91428" marT="45714" marB="4571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ox(in)">
                                      <p:cBhvr>
                                        <p:cTn id="7" dur="500"/>
                                        <p:tgtEl>
                                          <p:spTgt spid="7168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1730"/>
                                        </p:tgtEl>
                                        <p:attrNameLst>
                                          <p:attrName>style.visibility</p:attrName>
                                        </p:attrNameLst>
                                      </p:cBhvr>
                                      <p:to>
                                        <p:strVal val="visible"/>
                                      </p:to>
                                    </p:set>
                                    <p:animEffect transition="in" filter="box(in)">
                                      <p:cBhvr>
                                        <p:cTn id="11" dur="500"/>
                                        <p:tgtEl>
                                          <p:spTgt spid="7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Text Box 21">
            <a:extLst>
              <a:ext uri="{FF2B5EF4-FFF2-40B4-BE49-F238E27FC236}">
                <a16:creationId xmlns:a16="http://schemas.microsoft.com/office/drawing/2014/main" id="{9F708A3D-6115-49AB-9C66-951F641E582D}"/>
              </a:ext>
            </a:extLst>
          </p:cNvPr>
          <p:cNvSpPr txBox="1">
            <a:spLocks noChangeArrowheads="1"/>
          </p:cNvSpPr>
          <p:nvPr/>
        </p:nvSpPr>
        <p:spPr bwMode="auto">
          <a:xfrm>
            <a:off x="-1" y="0"/>
            <a:ext cx="12190413"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TẬP NHANH: </a:t>
            </a:r>
            <a:r>
              <a:rPr lang="en-US" altLang="en-US" dirty="0" err="1">
                <a:latin typeface="Times New Roman" panose="02020603050405020304" pitchFamily="18" charset="0"/>
                <a:cs typeface="Times New Roman" panose="02020603050405020304" pitchFamily="18" charset="0"/>
              </a:rPr>
              <a:t>Dựa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v</a:t>
            </a:r>
            <a:r>
              <a:rPr lang="vi-VN" altLang="en-US" dirty="0">
                <a:latin typeface="Times New Roman" panose="02020603050405020304" pitchFamily="18" charset="0"/>
                <a:cs typeface="Times New Roman" panose="02020603050405020304" pitchFamily="18" charset="0"/>
              </a:rPr>
              <a:t>ă</a:t>
            </a:r>
            <a:r>
              <a:rPr lang="en-US" altLang="en-US" dirty="0">
                <a:latin typeface="Times New Roman" panose="02020603050405020304" pitchFamily="18" charset="0"/>
                <a:cs typeface="Times New Roman" panose="02020603050405020304" pitchFamily="18" charset="0"/>
              </a:rPr>
              <a:t>n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cấp</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a:t>
            </a:r>
            <a:r>
              <a:rPr lang="en-US" altLang="en-US" dirty="0">
                <a:latin typeface="Times New Roman" panose="02020603050405020304" pitchFamily="18" charset="0"/>
                <a:cs typeface="Times New Roman" panose="02020603050405020304" pitchFamily="18" charset="0"/>
              </a:rPr>
              <a:t>ộ </a:t>
            </a:r>
            <a:r>
              <a:rPr lang="en-US" altLang="en-US" dirty="0" err="1">
                <a:latin typeface="Times New Roman" panose="02020603050405020304" pitchFamily="18" charset="0"/>
                <a:cs typeface="Times New Roman" panose="02020603050405020304" pitchFamily="18" charset="0"/>
              </a:rPr>
              <a:t>khái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a:t>
            </a:r>
            <a:r>
              <a:rPr lang="en-US" altLang="en-US" dirty="0">
                <a:latin typeface="Times New Roman" panose="02020603050405020304" pitchFamily="18" charset="0"/>
                <a:cs typeface="Times New Roman" panose="02020603050405020304" pitchFamily="18" charset="0"/>
              </a:rPr>
              <a:t>ể </a:t>
            </a:r>
            <a:r>
              <a:rPr lang="vi-VN" altLang="en-US" dirty="0">
                <a:latin typeface="Times New Roman" panose="02020603050405020304" pitchFamily="18" charset="0"/>
                <a:cs typeface="Times New Roman" panose="02020603050405020304" pitchFamily="18" charset="0"/>
              </a:rPr>
              <a:t>đ</a:t>
            </a:r>
            <a:r>
              <a:rPr lang="en-US" altLang="en-US" dirty="0" err="1">
                <a:latin typeface="Times New Roman" panose="02020603050405020304" pitchFamily="18" charset="0"/>
                <a:cs typeface="Times New Roman" panose="02020603050405020304" pitchFamily="18" charset="0"/>
              </a:rPr>
              <a:t>iền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thích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hợp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ô </a:t>
            </a:r>
            <a:r>
              <a:rPr lang="en-US" altLang="en-US" dirty="0" err="1">
                <a:latin typeface="Times New Roman" panose="02020603050405020304" pitchFamily="18" charset="0"/>
                <a:cs typeface="Times New Roman" panose="02020603050405020304" pitchFamily="18" charset="0"/>
              </a:rPr>
              <a:t>trống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mẫu</a:t>
            </a:r>
            <a:r>
              <a:rPr lang="en-US" altLang="en-US" dirty="0">
                <a:latin typeface="Times New Roman" panose="02020603050405020304" pitchFamily="18" charset="0"/>
                <a:cs typeface="Times New Roman" panose="02020603050405020304" pitchFamily="18" charset="0"/>
              </a:rPr>
              <a:t>.</a:t>
            </a:r>
          </a:p>
        </p:txBody>
      </p:sp>
      <p:sp>
        <p:nvSpPr>
          <p:cNvPr id="8198" name="Rectangle 40">
            <a:extLst>
              <a:ext uri="{FF2B5EF4-FFF2-40B4-BE49-F238E27FC236}">
                <a16:creationId xmlns:a16="http://schemas.microsoft.com/office/drawing/2014/main" id="{00D3CB25-498C-4658-AE62-425579A488EF}"/>
              </a:ext>
            </a:extLst>
          </p:cNvPr>
          <p:cNvSpPr>
            <a:spLocks noChangeArrowheads="1"/>
          </p:cNvSpPr>
          <p:nvPr/>
        </p:nvSpPr>
        <p:spPr bwMode="auto">
          <a:xfrm>
            <a:off x="6476156" y="4571074"/>
            <a:ext cx="159999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199" name="Rectangle 22">
            <a:extLst>
              <a:ext uri="{FF2B5EF4-FFF2-40B4-BE49-F238E27FC236}">
                <a16:creationId xmlns:a16="http://schemas.microsoft.com/office/drawing/2014/main" id="{52120C1A-8B7F-4FC1-9985-6E3FBE53A6BD}"/>
              </a:ext>
            </a:extLst>
          </p:cNvPr>
          <p:cNvSpPr>
            <a:spLocks noChangeArrowheads="1"/>
          </p:cNvSpPr>
          <p:nvPr/>
        </p:nvSpPr>
        <p:spPr bwMode="auto">
          <a:xfrm>
            <a:off x="4114264" y="2056801"/>
            <a:ext cx="3199983" cy="76190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dirty="0">
              <a:latin typeface="Arial" panose="020B0604020202020204" pitchFamily="34" charset="0"/>
            </a:endParaRPr>
          </a:p>
        </p:txBody>
      </p:sp>
      <p:sp>
        <p:nvSpPr>
          <p:cNvPr id="8200" name="Line 23">
            <a:extLst>
              <a:ext uri="{FF2B5EF4-FFF2-40B4-BE49-F238E27FC236}">
                <a16:creationId xmlns:a16="http://schemas.microsoft.com/office/drawing/2014/main" id="{03441EF0-9B03-492E-B2F6-A9B87B888B63}"/>
              </a:ext>
            </a:extLst>
          </p:cNvPr>
          <p:cNvSpPr>
            <a:spLocks noChangeShapeType="1"/>
          </p:cNvSpPr>
          <p:nvPr/>
        </p:nvSpPr>
        <p:spPr bwMode="auto">
          <a:xfrm>
            <a:off x="5866636" y="2818702"/>
            <a:ext cx="0" cy="76190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SG"/>
          </a:p>
        </p:txBody>
      </p:sp>
      <p:sp>
        <p:nvSpPr>
          <p:cNvPr id="8201" name="Line 24">
            <a:extLst>
              <a:ext uri="{FF2B5EF4-FFF2-40B4-BE49-F238E27FC236}">
                <a16:creationId xmlns:a16="http://schemas.microsoft.com/office/drawing/2014/main" id="{B2655ECA-EC70-4FDE-8792-6B926036B00F}"/>
              </a:ext>
            </a:extLst>
          </p:cNvPr>
          <p:cNvSpPr>
            <a:spLocks noChangeShapeType="1"/>
          </p:cNvSpPr>
          <p:nvPr/>
        </p:nvSpPr>
        <p:spPr bwMode="auto">
          <a:xfrm>
            <a:off x="2681214" y="3580603"/>
            <a:ext cx="663832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SG"/>
          </a:p>
        </p:txBody>
      </p:sp>
      <p:sp>
        <p:nvSpPr>
          <p:cNvPr id="8202" name="Line 30">
            <a:extLst>
              <a:ext uri="{FF2B5EF4-FFF2-40B4-BE49-F238E27FC236}">
                <a16:creationId xmlns:a16="http://schemas.microsoft.com/office/drawing/2014/main" id="{277FC01C-306E-4B93-87FF-942D76556930}"/>
              </a:ext>
            </a:extLst>
          </p:cNvPr>
          <p:cNvSpPr>
            <a:spLocks noChangeShapeType="1"/>
          </p:cNvSpPr>
          <p:nvPr/>
        </p:nvSpPr>
        <p:spPr bwMode="auto">
          <a:xfrm>
            <a:off x="2681215"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3" name="Rectangle 34">
            <a:extLst>
              <a:ext uri="{FF2B5EF4-FFF2-40B4-BE49-F238E27FC236}">
                <a16:creationId xmlns:a16="http://schemas.microsoft.com/office/drawing/2014/main" id="{6D5156BD-4664-4D5A-BF02-6ED5198FBB65}"/>
              </a:ext>
            </a:extLst>
          </p:cNvPr>
          <p:cNvSpPr>
            <a:spLocks noChangeArrowheads="1"/>
          </p:cNvSpPr>
          <p:nvPr/>
        </p:nvSpPr>
        <p:spPr bwMode="auto">
          <a:xfrm>
            <a:off x="1828561" y="4571074"/>
            <a:ext cx="167618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204" name="Rectangle 35">
            <a:extLst>
              <a:ext uri="{FF2B5EF4-FFF2-40B4-BE49-F238E27FC236}">
                <a16:creationId xmlns:a16="http://schemas.microsoft.com/office/drawing/2014/main" id="{D83F6348-EB5A-4A2F-966A-F906B8F0917F}"/>
              </a:ext>
            </a:extLst>
          </p:cNvPr>
          <p:cNvSpPr>
            <a:spLocks noChangeArrowheads="1"/>
          </p:cNvSpPr>
          <p:nvPr/>
        </p:nvSpPr>
        <p:spPr bwMode="auto">
          <a:xfrm>
            <a:off x="3961884" y="4571074"/>
            <a:ext cx="159999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8205" name="Line 36">
            <a:extLst>
              <a:ext uri="{FF2B5EF4-FFF2-40B4-BE49-F238E27FC236}">
                <a16:creationId xmlns:a16="http://schemas.microsoft.com/office/drawing/2014/main" id="{00F2494A-A546-4394-B755-28494BDCE880}"/>
              </a:ext>
            </a:extLst>
          </p:cNvPr>
          <p:cNvSpPr>
            <a:spLocks noChangeShapeType="1"/>
          </p:cNvSpPr>
          <p:nvPr/>
        </p:nvSpPr>
        <p:spPr bwMode="auto">
          <a:xfrm>
            <a:off x="4757861"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6" name="Line 37">
            <a:extLst>
              <a:ext uri="{FF2B5EF4-FFF2-40B4-BE49-F238E27FC236}">
                <a16:creationId xmlns:a16="http://schemas.microsoft.com/office/drawing/2014/main" id="{92577FFC-3ED8-4CB6-9A9C-146D19F359E1}"/>
              </a:ext>
            </a:extLst>
          </p:cNvPr>
          <p:cNvSpPr>
            <a:spLocks noChangeShapeType="1"/>
          </p:cNvSpPr>
          <p:nvPr/>
        </p:nvSpPr>
        <p:spPr bwMode="auto">
          <a:xfrm>
            <a:off x="7281800"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7" name="Line 38">
            <a:extLst>
              <a:ext uri="{FF2B5EF4-FFF2-40B4-BE49-F238E27FC236}">
                <a16:creationId xmlns:a16="http://schemas.microsoft.com/office/drawing/2014/main" id="{9CF9792B-EE1B-4263-B502-F5F63A750149}"/>
              </a:ext>
            </a:extLst>
          </p:cNvPr>
          <p:cNvSpPr>
            <a:spLocks noChangeShapeType="1"/>
          </p:cNvSpPr>
          <p:nvPr/>
        </p:nvSpPr>
        <p:spPr bwMode="auto">
          <a:xfrm>
            <a:off x="9319540" y="3580603"/>
            <a:ext cx="0" cy="99047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SG"/>
          </a:p>
        </p:txBody>
      </p:sp>
      <p:sp>
        <p:nvSpPr>
          <p:cNvPr id="8208" name="Rectangle 41">
            <a:extLst>
              <a:ext uri="{FF2B5EF4-FFF2-40B4-BE49-F238E27FC236}">
                <a16:creationId xmlns:a16="http://schemas.microsoft.com/office/drawing/2014/main" id="{628EF00D-49E3-4184-931B-CC650327840A}"/>
              </a:ext>
            </a:extLst>
          </p:cNvPr>
          <p:cNvSpPr>
            <a:spLocks noChangeArrowheads="1"/>
          </p:cNvSpPr>
          <p:nvPr/>
        </p:nvSpPr>
        <p:spPr bwMode="auto">
          <a:xfrm>
            <a:off x="8533288" y="4571074"/>
            <a:ext cx="1523802" cy="14476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200">
              <a:latin typeface="Arial" panose="020B0604020202020204" pitchFamily="34" charset="0"/>
            </a:endParaRPr>
          </a:p>
        </p:txBody>
      </p:sp>
      <p:sp>
        <p:nvSpPr>
          <p:cNvPr id="20" name="Text Box 42">
            <a:extLst>
              <a:ext uri="{FF2B5EF4-FFF2-40B4-BE49-F238E27FC236}">
                <a16:creationId xmlns:a16="http://schemas.microsoft.com/office/drawing/2014/main" id="{37614EDF-486F-479E-A405-F22EBF9F90CA}"/>
              </a:ext>
            </a:extLst>
          </p:cNvPr>
          <p:cNvSpPr txBox="1">
            <a:spLocks noChangeArrowheads="1"/>
          </p:cNvSpPr>
          <p:nvPr/>
        </p:nvSpPr>
        <p:spPr bwMode="auto">
          <a:xfrm>
            <a:off x="4190454" y="2209182"/>
            <a:ext cx="3123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CC"/>
                </a:solidFill>
                <a:latin typeface="Arial" panose="020B0604020202020204" pitchFamily="34" charset="0"/>
              </a:rPr>
              <a:t>TRUYỆN DÂN GIAN</a:t>
            </a:r>
          </a:p>
        </p:txBody>
      </p:sp>
      <p:sp>
        <p:nvSpPr>
          <p:cNvPr id="21" name="Text Box 44">
            <a:extLst>
              <a:ext uri="{FF2B5EF4-FFF2-40B4-BE49-F238E27FC236}">
                <a16:creationId xmlns:a16="http://schemas.microsoft.com/office/drawing/2014/main" id="{3C6AD213-4A78-4201-B6EB-D7A3828FB173}"/>
              </a:ext>
            </a:extLst>
          </p:cNvPr>
          <p:cNvSpPr txBox="1">
            <a:spLocks noChangeArrowheads="1"/>
          </p:cNvSpPr>
          <p:nvPr/>
        </p:nvSpPr>
        <p:spPr bwMode="auto">
          <a:xfrm>
            <a:off x="1828561" y="4700666"/>
            <a:ext cx="1676182" cy="11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latin typeface="Arial" panose="020B0604020202020204" pitchFamily="34" charset="0"/>
              </a:rPr>
              <a:t> </a:t>
            </a:r>
            <a:r>
              <a:rPr lang="en-US" altLang="en-US" sz="2400" b="1" dirty="0">
                <a:solidFill>
                  <a:srgbClr val="CC0099"/>
                </a:solidFill>
                <a:latin typeface="Arial" panose="020B0604020202020204" pitchFamily="34" charset="0"/>
              </a:rPr>
              <a:t>TRUYỆN TRUYỀN THUYẾT</a:t>
            </a:r>
          </a:p>
        </p:txBody>
      </p:sp>
      <p:sp>
        <p:nvSpPr>
          <p:cNvPr id="22" name="Text Box 45">
            <a:extLst>
              <a:ext uri="{FF2B5EF4-FFF2-40B4-BE49-F238E27FC236}">
                <a16:creationId xmlns:a16="http://schemas.microsoft.com/office/drawing/2014/main" id="{A1A96DC8-9DEB-45A5-AA04-551094C06241}"/>
              </a:ext>
            </a:extLst>
          </p:cNvPr>
          <p:cNvSpPr txBox="1">
            <a:spLocks noChangeArrowheads="1"/>
          </p:cNvSpPr>
          <p:nvPr/>
        </p:nvSpPr>
        <p:spPr bwMode="auto">
          <a:xfrm>
            <a:off x="3961883" y="4833999"/>
            <a:ext cx="1599989" cy="101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solidFill>
                  <a:srgbClr val="CC0099"/>
                </a:solidFill>
                <a:latin typeface="Arial" panose="020B0604020202020204" pitchFamily="34" charset="0"/>
              </a:rPr>
              <a:t>TRUYỆN</a:t>
            </a:r>
          </a:p>
          <a:p>
            <a:pPr algn="ctr" eaLnBrk="1" hangingPunct="1">
              <a:spcBef>
                <a:spcPct val="50000"/>
              </a:spcBef>
              <a:buFontTx/>
              <a:buNone/>
            </a:pPr>
            <a:r>
              <a:rPr lang="en-US" altLang="en-US" sz="2400" b="1" dirty="0">
                <a:solidFill>
                  <a:srgbClr val="CC0099"/>
                </a:solidFill>
                <a:latin typeface="Arial" panose="020B0604020202020204" pitchFamily="34" charset="0"/>
              </a:rPr>
              <a:t>CỔ TÍCH</a:t>
            </a:r>
          </a:p>
        </p:txBody>
      </p:sp>
      <p:sp>
        <p:nvSpPr>
          <p:cNvPr id="23" name="Text Box 47">
            <a:extLst>
              <a:ext uri="{FF2B5EF4-FFF2-40B4-BE49-F238E27FC236}">
                <a16:creationId xmlns:a16="http://schemas.microsoft.com/office/drawing/2014/main" id="{7B9A98FE-1F58-4311-84C2-2DD40CBE9724}"/>
              </a:ext>
            </a:extLst>
          </p:cNvPr>
          <p:cNvSpPr txBox="1">
            <a:spLocks noChangeArrowheads="1"/>
          </p:cNvSpPr>
          <p:nvPr/>
        </p:nvSpPr>
        <p:spPr bwMode="auto">
          <a:xfrm>
            <a:off x="6485880" y="4705632"/>
            <a:ext cx="1568250" cy="119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Arial" panose="020B0604020202020204" pitchFamily="34" charset="0"/>
              </a:rPr>
              <a:t> </a:t>
            </a:r>
            <a:r>
              <a:rPr lang="en-US" altLang="en-US" sz="2400" b="1" dirty="0">
                <a:solidFill>
                  <a:srgbClr val="CC0099"/>
                </a:solidFill>
                <a:latin typeface="Arial" panose="020B0604020202020204" pitchFamily="34" charset="0"/>
              </a:rPr>
              <a:t>TRUYỆN </a:t>
            </a:r>
          </a:p>
          <a:p>
            <a:pPr algn="ctr" eaLnBrk="1" hangingPunct="1">
              <a:spcBef>
                <a:spcPct val="0"/>
              </a:spcBef>
              <a:buFontTx/>
              <a:buNone/>
            </a:pPr>
            <a:r>
              <a:rPr lang="en-US" altLang="en-US" sz="2400" b="1" dirty="0">
                <a:solidFill>
                  <a:srgbClr val="CC0099"/>
                </a:solidFill>
                <a:latin typeface="Arial" panose="020B0604020202020204" pitchFamily="34" charset="0"/>
              </a:rPr>
              <a:t>NGỤ</a:t>
            </a:r>
          </a:p>
          <a:p>
            <a:pPr algn="ctr" eaLnBrk="1" hangingPunct="1">
              <a:spcBef>
                <a:spcPct val="0"/>
              </a:spcBef>
              <a:buFontTx/>
              <a:buNone/>
            </a:pPr>
            <a:r>
              <a:rPr lang="en-US" altLang="en-US" sz="2400" b="1" dirty="0">
                <a:solidFill>
                  <a:srgbClr val="CC0099"/>
                </a:solidFill>
                <a:latin typeface="Arial" panose="020B0604020202020204" pitchFamily="34" charset="0"/>
              </a:rPr>
              <a:t> NGÔN</a:t>
            </a:r>
          </a:p>
        </p:txBody>
      </p:sp>
      <p:sp>
        <p:nvSpPr>
          <p:cNvPr id="24" name="Text Box 48">
            <a:extLst>
              <a:ext uri="{FF2B5EF4-FFF2-40B4-BE49-F238E27FC236}">
                <a16:creationId xmlns:a16="http://schemas.microsoft.com/office/drawing/2014/main" id="{541DE55F-0737-4765-969F-2ED60250F59D}"/>
              </a:ext>
            </a:extLst>
          </p:cNvPr>
          <p:cNvSpPr txBox="1">
            <a:spLocks noChangeArrowheads="1"/>
          </p:cNvSpPr>
          <p:nvPr/>
        </p:nvSpPr>
        <p:spPr bwMode="auto">
          <a:xfrm>
            <a:off x="8533288" y="4848285"/>
            <a:ext cx="1523802" cy="83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CC0099"/>
                </a:solidFill>
                <a:latin typeface="Arial" panose="020B0604020202020204" pitchFamily="34" charset="0"/>
              </a:rPr>
              <a:t>TRUYỆN </a:t>
            </a:r>
          </a:p>
          <a:p>
            <a:pPr algn="ctr" eaLnBrk="1" hangingPunct="1">
              <a:spcBef>
                <a:spcPct val="0"/>
              </a:spcBef>
              <a:buFontTx/>
              <a:buNone/>
            </a:pPr>
            <a:r>
              <a:rPr lang="en-US" altLang="en-US" sz="2400" b="1" dirty="0">
                <a:solidFill>
                  <a:srgbClr val="CC0099"/>
                </a:solidFill>
                <a:latin typeface="Arial" panose="020B0604020202020204" pitchFamily="34" charset="0"/>
              </a:rPr>
              <a:t>C</a:t>
            </a:r>
            <a:r>
              <a:rPr lang="vi-VN" altLang="en-US" sz="2400" b="1" dirty="0">
                <a:solidFill>
                  <a:srgbClr val="CC0099"/>
                </a:solidFill>
                <a:latin typeface="Arial" panose="020B0604020202020204" pitchFamily="34" charset="0"/>
              </a:rPr>
              <a:t>Ư</a:t>
            </a:r>
            <a:r>
              <a:rPr lang="en-US" altLang="en-US" sz="2400" b="1" dirty="0">
                <a:solidFill>
                  <a:srgbClr val="CC0099"/>
                </a:solidFill>
                <a:latin typeface="Arial" panose="020B0604020202020204" pitchFamily="34" charset="0"/>
              </a:rPr>
              <a:t>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57"/>
                                        </p:tgtEl>
                                        <p:attrNameLst>
                                          <p:attrName>style.visibility</p:attrName>
                                        </p:attrNameLst>
                                      </p:cBhvr>
                                      <p:to>
                                        <p:strVal val="visible"/>
                                      </p:to>
                                    </p:set>
                                    <p:animEffect transition="in" filter="dissolve">
                                      <p:cBhvr>
                                        <p:cTn id="7" dur="500"/>
                                        <p:tgtEl>
                                          <p:spTgt spid="1435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autoUpdateAnimBg="0"/>
      <p:bldP spid="20" grpId="0" autoUpdateAnimBg="0"/>
      <p:bldP spid="21" grpId="0" autoUpdateAnimBg="0"/>
      <p:bldP spid="22" grpId="0" autoUpdateAnimBg="0"/>
      <p:bldP spid="23" grpId="0" autoUpdateAnimBg="0"/>
      <p:bldP spid="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14">
            <a:extLst>
              <a:ext uri="{FF2B5EF4-FFF2-40B4-BE49-F238E27FC236}">
                <a16:creationId xmlns:a16="http://schemas.microsoft.com/office/drawing/2014/main" id="{5101D9D4-06D7-4951-8EBE-33478183B7A2}"/>
              </a:ext>
            </a:extLst>
          </p:cNvPr>
          <p:cNvSpPr txBox="1">
            <a:spLocks noChangeArrowheads="1"/>
          </p:cNvSpPr>
          <p:nvPr/>
        </p:nvSpPr>
        <p:spPr bwMode="auto">
          <a:xfrm>
            <a:off x="4867389" y="3095539"/>
            <a:ext cx="6354703"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Ai </a:t>
            </a:r>
            <a:r>
              <a:rPr lang="en-SG" altLang="zh-CN" sz="96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nhanh</a:t>
            </a: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 </a:t>
            </a:r>
            <a:r>
              <a:rPr lang="en-SG" altLang="zh-CN" sz="9600" spc="600" dirty="0" err="1">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hơn</a:t>
            </a:r>
            <a:r>
              <a:rPr lang="en-SG" alt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rPr>
              <a:t>?</a:t>
            </a:r>
            <a:endParaRPr lang="zh-CN" sz="9600" spc="600" dirty="0">
              <a:solidFill>
                <a:srgbClr val="FF0000"/>
              </a:solidFill>
              <a:latin typeface="#9Slide03 Arima Madurai Black" panose="00000A00000000000000" pitchFamily="2" charset="0"/>
              <a:ea typeface="方正小标宋简体" pitchFamily="65" charset="-122"/>
              <a:cs typeface="#9Slide03 Arima Madurai Black" panose="00000A00000000000000" pitchFamily="2" charset="0"/>
            </a:endParaRPr>
          </a:p>
        </p:txBody>
      </p:sp>
      <p:pic>
        <p:nvPicPr>
          <p:cNvPr id="3" name="Picture 2">
            <a:extLst>
              <a:ext uri="{FF2B5EF4-FFF2-40B4-BE49-F238E27FC236}">
                <a16:creationId xmlns:a16="http://schemas.microsoft.com/office/drawing/2014/main" id="{662054B2-C51F-4336-A352-1B466A2FC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10" y="1684506"/>
            <a:ext cx="3822937" cy="3822937"/>
          </a:xfrm>
          <a:prstGeom prst="rect">
            <a:avLst/>
          </a:prstGeom>
        </p:spPr>
      </p:pic>
    </p:spTree>
    <p:extLst>
      <p:ext uri="{BB962C8B-B14F-4D97-AF65-F5344CB8AC3E}">
        <p14:creationId xmlns:p14="http://schemas.microsoft.com/office/powerpoint/2010/main" val="22192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651418" y="-474373"/>
            <a:ext cx="7968628" cy="7333961"/>
            <a:chOff x="-433703" y="-596416"/>
            <a:chExt cx="7968628" cy="7333961"/>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6"/>
              <a:ext cx="7968628" cy="7333961"/>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668309" y="1906300"/>
              <a:ext cx="3764604" cy="3046988"/>
            </a:xfrm>
            <a:prstGeom prst="rect">
              <a:avLst/>
            </a:prstGeom>
          </p:spPr>
          <p:txBody>
            <a:bodyPr wrap="square">
              <a:spAutoFit/>
            </a:bodyPr>
            <a:lstStyle/>
            <a:p>
              <a:pPr algn="ctr">
                <a:spcBef>
                  <a:spcPct val="50000"/>
                </a:spcBef>
                <a:buNone/>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v</a:t>
              </a:r>
              <a:r>
                <a:rPr lang="vi-VN" sz="3200" b="1" dirty="0">
                  <a:solidFill>
                    <a:srgbClr val="FF0000"/>
                  </a:solidFill>
                  <a:latin typeface="Times New Roman" pitchFamily="18" charset="0"/>
                  <a:cs typeface="Times New Roman" pitchFamily="18" charset="0"/>
                </a:rPr>
                <a:t>ă</a:t>
              </a:r>
              <a:r>
                <a:rPr lang="en-US" sz="3200" b="1" dirty="0">
                  <a:solidFill>
                    <a:srgbClr val="FF0000"/>
                  </a:solidFill>
                  <a:latin typeface="Times New Roman" pitchFamily="18" charset="0"/>
                  <a:cs typeface="Times New Roman" pitchFamily="18" charset="0"/>
                </a:rPr>
                <a:t>n </a:t>
              </a:r>
              <a:r>
                <a:rPr lang="en-US" sz="3200" b="1" dirty="0" err="1">
                  <a:solidFill>
                    <a:srgbClr val="FF0000"/>
                  </a:solidFill>
                  <a:latin typeface="Times New Roman" pitchFamily="18" charset="0"/>
                  <a:cs typeface="Times New Roman" pitchFamily="18" charset="0"/>
                </a:rPr>
                <a:t>sử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solidFill>
                    <a:srgbClr val="FF0000"/>
                  </a:solidFill>
                  <a:latin typeface="Times New Roman" pitchFamily="18" charset="0"/>
                  <a:cs typeface="Times New Roman"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Câu</a:t>
              </a:r>
              <a:r>
                <a:rPr lang="en-US" altLang="en-US" sz="3200" b="1" dirty="0">
                  <a:solidFill>
                    <a:srgbClr val="0000CC"/>
                  </a:solidFill>
                  <a:latin typeface="Times New Roman" panose="02020603050405020304" pitchFamily="18" charset="0"/>
                  <a:cs typeface="Times New Roman" panose="02020603050405020304" pitchFamily="18" charset="0"/>
                </a:rPr>
                <a:t> v</a:t>
              </a:r>
              <a:r>
                <a:rPr lang="vi-VN" altLang="en-US" sz="3200" b="1" dirty="0">
                  <a:solidFill>
                    <a:srgbClr val="0000CC"/>
                  </a:solidFill>
                  <a:latin typeface="Times New Roman" panose="02020603050405020304" pitchFamily="18" charset="0"/>
                  <a:cs typeface="Times New Roman" panose="02020603050405020304" pitchFamily="18" charset="0"/>
                </a:rPr>
                <a:t>ă</a:t>
              </a:r>
              <a:r>
                <a:rPr lang="en-US" altLang="en-US" sz="3200" b="1" dirty="0">
                  <a:solidFill>
                    <a:srgbClr val="0000CC"/>
                  </a:solidFill>
                  <a:latin typeface="Times New Roman" panose="02020603050405020304" pitchFamily="18" charset="0"/>
                  <a:cs typeface="Times New Roman" panose="02020603050405020304" pitchFamily="18" charset="0"/>
                </a:rPr>
                <a:t>n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a:solidFill>
                    <a:srgbClr val="0000CC"/>
                  </a:solidFill>
                  <a:latin typeface="Times New Roman" panose="02020603050405020304" pitchFamily="18" charset="0"/>
                  <a:cs typeface="Times New Roman" panose="02020603050405020304" pitchFamily="18" charset="0"/>
                </a:rPr>
                <a:t>ó </a:t>
              </a:r>
              <a:r>
                <a:rPr lang="en-US" altLang="en-US" sz="3200" b="1" dirty="0" err="1">
                  <a:solidFill>
                    <a:srgbClr val="0000CC"/>
                  </a:solidFill>
                  <a:latin typeface="Times New Roman" panose="02020603050405020304" pitchFamily="18" charset="0"/>
                  <a:cs typeface="Times New Roman" panose="02020603050405020304" pitchFamily="18" charset="0"/>
                </a:rPr>
                <a:t>là</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suy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nghĩ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một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cậu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bé</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những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cổ</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tục</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vi-VN" altLang="en-US" sz="3200" b="1" dirty="0">
                  <a:solidFill>
                    <a:srgbClr val="0000CC"/>
                  </a:solidFill>
                  <a:latin typeface="Times New Roman" panose="02020603050405020304" pitchFamily="18" charset="0"/>
                  <a:cs typeface="Times New Roman" panose="02020603050405020304" pitchFamily="18" charset="0"/>
                </a:rPr>
                <a:t>đ</a:t>
              </a:r>
              <a:r>
                <a:rPr lang="en-US" altLang="en-US" sz="3200" b="1" dirty="0" err="1">
                  <a:solidFill>
                    <a:srgbClr val="0000CC"/>
                  </a:solidFill>
                  <a:latin typeface="Times New Roman" panose="02020603050405020304" pitchFamily="18" charset="0"/>
                  <a:cs typeface="Times New Roman" panose="02020603050405020304" pitchFamily="18" charset="0"/>
                </a:rPr>
                <a:t>ọa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mẹ</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mình</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6738257" y="501805"/>
            <a:ext cx="484559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b="1" dirty="0">
                <a:solidFill>
                  <a:srgbClr val="0000CC"/>
                </a:solidFill>
                <a:latin typeface="Times New Roman" panose="02020603050405020304" pitchFamily="18" charset="0"/>
              </a:rPr>
              <a:t>“</a:t>
            </a:r>
            <a:r>
              <a:rPr lang="en-US" altLang="en-US" sz="3600" b="1" dirty="0" err="1">
                <a:solidFill>
                  <a:srgbClr val="0000CC"/>
                </a:solidFill>
                <a:latin typeface="Times New Roman" panose="02020603050405020304" pitchFamily="18" charset="0"/>
              </a:rPr>
              <a:t>Giá</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những</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cổ</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tục</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ày</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ọa</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mẹ</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tôi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là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một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vật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a:t>
            </a:r>
            <a:r>
              <a:rPr lang="vi-VN" altLang="en-US" sz="3600" b="1" dirty="0">
                <a:solidFill>
                  <a:srgbClr val="0000CC"/>
                </a:solidFill>
                <a:latin typeface="Times New Roman" panose="02020603050405020304" pitchFamily="18" charset="0"/>
              </a:rPr>
              <a:t>ư</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hòn</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a:solidFill>
                  <a:srgbClr val="0000CC"/>
                </a:solidFill>
                <a:latin typeface="Times New Roman" panose="02020603050405020304" pitchFamily="18" charset="0"/>
              </a:rPr>
              <a:t>á </a:t>
            </a:r>
            <a:r>
              <a:rPr lang="en-US" altLang="en-US" sz="3600" b="1" dirty="0" err="1">
                <a:solidFill>
                  <a:srgbClr val="0000CC"/>
                </a:solidFill>
                <a:latin typeface="Times New Roman" panose="02020603050405020304" pitchFamily="18" charset="0"/>
              </a:rPr>
              <a:t>cục</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thủy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tinh</a:t>
            </a:r>
            <a:r>
              <a:rPr lang="en-US" altLang="en-US" sz="3600" b="1" dirty="0">
                <a:solidFill>
                  <a:srgbClr val="0000CC"/>
                </a:solidFill>
                <a:latin typeface="Times New Roman" panose="02020603050405020304" pitchFamily="18" charset="0"/>
              </a:rPr>
              <a:t>, </a:t>
            </a:r>
            <a:r>
              <a:rPr lang="vi-VN" altLang="en-US" sz="3600" b="1" dirty="0">
                <a:solidFill>
                  <a:srgbClr val="0000CC"/>
                </a:solidFill>
                <a:latin typeface="Times New Roman" panose="02020603050405020304" pitchFamily="18" charset="0"/>
              </a:rPr>
              <a:t>đ</a:t>
            </a:r>
            <a:r>
              <a:rPr lang="en-US" altLang="en-US" sz="3600" b="1" dirty="0" err="1">
                <a:solidFill>
                  <a:srgbClr val="0000CC"/>
                </a:solidFill>
                <a:latin typeface="Times New Roman" panose="02020603050405020304" pitchFamily="18" charset="0"/>
              </a:rPr>
              <a:t>ầu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mẩu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gỗ</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tôi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quyết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vồ</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ngay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lấy</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cấu</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nhai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mà</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nghiến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cho</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kì</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nát</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vụn</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mới</a:t>
            </a:r>
            <a:r>
              <a:rPr lang="en-US" altLang="en-US" sz="3600" b="1" dirty="0">
                <a:solidFill>
                  <a:srgbClr val="0000CC"/>
                </a:solidFill>
                <a:latin typeface="Times New Roman" panose="02020603050405020304" pitchFamily="18" charset="0"/>
              </a:rPr>
              <a:t> </a:t>
            </a:r>
            <a:r>
              <a:rPr lang="en-US" altLang="en-US" sz="3600" b="1" dirty="0" err="1">
                <a:solidFill>
                  <a:srgbClr val="0000CC"/>
                </a:solidFill>
                <a:latin typeface="Times New Roman" panose="02020603050405020304" pitchFamily="18" charset="0"/>
              </a:rPr>
              <a:t>thôi</a:t>
            </a:r>
            <a:r>
              <a:rPr lang="en-US" altLang="en-US" sz="3600" b="1" dirty="0">
                <a:solidFill>
                  <a:srgbClr val="0000CC"/>
                </a:solidFill>
                <a:latin typeface="Times New Roman" panose="02020603050405020304" pitchFamily="18" charset="0"/>
              </a:rPr>
              <a:t>.”</a:t>
            </a:r>
          </a:p>
          <a:p>
            <a:pPr algn="just" eaLnBrk="1" hangingPunct="1">
              <a:spcBef>
                <a:spcPct val="50000"/>
              </a:spcBef>
              <a:buFontTx/>
              <a:buNone/>
            </a:pPr>
            <a:r>
              <a:rPr lang="en-US" altLang="en-US" sz="3600" b="1" i="1" dirty="0">
                <a:latin typeface="Times New Roman" panose="02020603050405020304" pitchFamily="18" charset="0"/>
              </a:rPr>
              <a:t>(“</a:t>
            </a:r>
            <a:r>
              <a:rPr lang="en-US" altLang="en-US" sz="3600" b="1" i="1" dirty="0" err="1">
                <a:latin typeface="Times New Roman" panose="02020603050405020304" pitchFamily="18" charset="0"/>
              </a:rPr>
              <a:t>Trong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lòng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Nguyên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Hồng</a:t>
            </a:r>
            <a:r>
              <a:rPr lang="en-US" altLang="en-US" sz="3600" b="1" i="1" dirty="0">
                <a:latin typeface="Times New Roman" panose="02020603050405020304" pitchFamily="18" charset="0"/>
              </a:rPr>
              <a:t>)</a:t>
            </a:r>
          </a:p>
        </p:txBody>
      </p:sp>
    </p:spTree>
    <p:extLst>
      <p:ext uri="{BB962C8B-B14F-4D97-AF65-F5344CB8AC3E}">
        <p14:creationId xmlns:p14="http://schemas.microsoft.com/office/powerpoint/2010/main" val="30987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651418" y="-474373"/>
            <a:ext cx="7968628" cy="7333961"/>
            <a:chOff x="-433703" y="-596416"/>
            <a:chExt cx="7968628" cy="7333961"/>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6"/>
              <a:ext cx="7968628" cy="7333961"/>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668309" y="1688584"/>
              <a:ext cx="3764604" cy="3539430"/>
            </a:xfrm>
            <a:prstGeom prst="rect">
              <a:avLst/>
            </a:prstGeom>
          </p:spPr>
          <p:txBody>
            <a:bodyPr wrap="square">
              <a:spAutoFit/>
            </a:bodyPr>
            <a:lstStyle/>
            <a:p>
              <a:pPr algn="ct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Tìm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v</a:t>
              </a:r>
              <a:r>
                <a:rPr lang="vi-VN" altLang="en-US" sz="3200" b="1" dirty="0">
                  <a:solidFill>
                    <a:srgbClr val="FF0000"/>
                  </a:solidFill>
                  <a:latin typeface="+mj-lt"/>
                  <a:cs typeface="Times New Roman" panose="02020603050405020304" pitchFamily="18" charset="0"/>
                </a:rPr>
                <a:t>ă</a:t>
              </a:r>
              <a:r>
                <a:rPr lang="en-US" altLang="en-US" sz="3200" b="1" dirty="0">
                  <a:solidFill>
                    <a:srgbClr val="FF0000"/>
                  </a:solidFill>
                  <a:latin typeface="Times New Roman" panose="02020603050405020304" pitchFamily="18" charset="0"/>
                  <a:cs typeface="Times New Roman" panose="02020603050405020304" pitchFamily="18" charset="0"/>
                </a:rPr>
                <a:t>n,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a:t>
              </a:r>
              <a:r>
                <a:rPr lang="vi-VN" altLang="en-US" sz="3200" b="1" dirty="0">
                  <a:solidFill>
                    <a:srgbClr val="FF0000"/>
                  </a:solidFill>
                  <a:cs typeface="Times New Roman" panose="02020603050405020304" pitchFamily="18" charset="0"/>
                </a:rPr>
                <a:t>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dùng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phép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giảm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tránh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Câu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thông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báo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của</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lão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Hạc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với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nhân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vật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tôi</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về</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việc</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bán</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cậu</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Vàng</a:t>
              </a:r>
              <a:r>
                <a:rPr lang="en-US" altLang="en-US" sz="3200" b="1" dirty="0">
                  <a:solidFill>
                    <a:srgbClr val="0000CC"/>
                  </a:solidFill>
                  <a:latin typeface="Times New Roman" panose="02020603050405020304" pitchFamily="18" charset="0"/>
                  <a:cs typeface="Times New Roman" panose="02020603050405020304" pitchFamily="18" charset="0"/>
                </a:rPr>
                <a:t>?</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7519204" y="2762556"/>
            <a:ext cx="3508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600" b="1" dirty="0" err="1">
                <a:latin typeface="Times New Roman" panose="02020603050405020304" pitchFamily="18" charset="0"/>
                <a:cs typeface="Times New Roman" panose="02020603050405020304" pitchFamily="18" charset="0"/>
              </a:rPr>
              <a:t>Cậu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Vàng</a:t>
            </a:r>
            <a:r>
              <a:rPr lang="en-US" altLang="en-US" sz="3600" b="1" dirty="0">
                <a:latin typeface="Times New Roman" panose="02020603050405020304" pitchFamily="18" charset="0"/>
                <a:cs typeface="Times New Roman" panose="02020603050405020304" pitchFamily="18" charset="0"/>
              </a:rPr>
              <a:t> </a:t>
            </a:r>
            <a:r>
              <a:rPr lang="vi-VN" altLang="en-US" sz="3600" b="1" u="sng" dirty="0">
                <a:solidFill>
                  <a:srgbClr val="FF0000"/>
                </a:solidFill>
                <a:latin typeface="Times New Roman" panose="02020603050405020304" pitchFamily="18" charset="0"/>
                <a:cs typeface="Times New Roman" panose="02020603050405020304" pitchFamily="18" charset="0"/>
              </a:rPr>
              <a:t>đ</a:t>
            </a:r>
            <a:r>
              <a:rPr lang="en-US" altLang="en-US" sz="3600" b="1" u="sng" dirty="0" err="1">
                <a:solidFill>
                  <a:srgbClr val="FF0000"/>
                </a:solidFill>
                <a:latin typeface="Times New Roman" panose="02020603050405020304" pitchFamily="18" charset="0"/>
                <a:cs typeface="Times New Roman" panose="02020603050405020304" pitchFamily="18" charset="0"/>
              </a:rPr>
              <a:t>i</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vi-VN" altLang="en-US" sz="3600" b="1" u="sng" dirty="0">
                <a:solidFill>
                  <a:srgbClr val="FF0000"/>
                </a:solidFill>
                <a:latin typeface="Times New Roman" panose="02020603050405020304" pitchFamily="18" charset="0"/>
                <a:cs typeface="Times New Roman" panose="02020603050405020304" pitchFamily="18" charset="0"/>
              </a:rPr>
              <a:t>đ</a:t>
            </a:r>
            <a:r>
              <a:rPr lang="en-US" altLang="en-US" sz="3600" b="1" u="sng" dirty="0" err="1">
                <a:solidFill>
                  <a:srgbClr val="FF0000"/>
                </a:solidFill>
                <a:latin typeface="Times New Roman" panose="02020603050405020304" pitchFamily="18" charset="0"/>
                <a:cs typeface="Times New Roman" panose="02020603050405020304" pitchFamily="18" charset="0"/>
              </a:rPr>
              <a:t>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03300"/>
                </a:solidFill>
                <a:latin typeface="Times New Roman" panose="02020603050405020304" pitchFamily="18" charset="0"/>
                <a:cs typeface="Times New Roman" panose="02020603050405020304" pitchFamily="18" charset="0"/>
              </a:rPr>
              <a:t>rồi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giáo</a:t>
            </a:r>
            <a:r>
              <a:rPr lang="en-US" altLang="en-US" sz="3600" b="1" dirty="0">
                <a:latin typeface="Times New Roman" panose="02020603050405020304" pitchFamily="18" charset="0"/>
                <a:cs typeface="Times New Roman" panose="02020603050405020304" pitchFamily="18" charset="0"/>
              </a:rPr>
              <a:t> ạ !</a:t>
            </a:r>
            <a:endParaRPr lang="en-US" altLang="en-US" sz="3600" b="1" i="1" dirty="0">
              <a:latin typeface="Times New Roman" panose="02020603050405020304" pitchFamily="18" charset="0"/>
            </a:endParaRPr>
          </a:p>
        </p:txBody>
      </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2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0C7EB-CC98-4C51-9602-CE7063C3AA22}"/>
              </a:ext>
            </a:extLst>
          </p:cNvPr>
          <p:cNvGrpSpPr/>
          <p:nvPr/>
        </p:nvGrpSpPr>
        <p:grpSpPr>
          <a:xfrm>
            <a:off x="-401047" y="0"/>
            <a:ext cx="6937889" cy="6385316"/>
            <a:chOff x="-433703" y="-596415"/>
            <a:chExt cx="6937889" cy="6385316"/>
          </a:xfrm>
        </p:grpSpPr>
        <p:pic>
          <p:nvPicPr>
            <p:cNvPr id="2" name="Picture 1">
              <a:extLst>
                <a:ext uri="{FF2B5EF4-FFF2-40B4-BE49-F238E27FC236}">
                  <a16:creationId xmlns:a16="http://schemas.microsoft.com/office/drawing/2014/main"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id="{D5DAF671-34AB-41F9-9E26-DC91A1BF3C5F}"/>
                </a:ext>
              </a:extLst>
            </p:cNvPr>
            <p:cNvSpPr/>
            <p:nvPr/>
          </p:nvSpPr>
          <p:spPr>
            <a:xfrm>
              <a:off x="1167566" y="1776085"/>
              <a:ext cx="3764604" cy="2308324"/>
            </a:xfrm>
            <a:prstGeom prst="rect">
              <a:avLst/>
            </a:prstGeom>
          </p:spPr>
          <p:txBody>
            <a:bodyPr wrap="square">
              <a:spAutoFit/>
            </a:bodyPr>
            <a:lstStyle/>
            <a:p>
              <a:pPr algn="ctr">
                <a:spcBef>
                  <a:spcPct val="50000"/>
                </a:spcBef>
              </a:pP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câu</a:t>
              </a:r>
              <a:r>
                <a:rPr lang="en-US" altLang="en-US" sz="3600" b="1" dirty="0">
                  <a:solidFill>
                    <a:srgbClr val="FF0000"/>
                  </a:solidFill>
                  <a:latin typeface="Times New Roman" panose="02020603050405020304" pitchFamily="18" charset="0"/>
                  <a:cs typeface="Times New Roman" panose="02020603050405020304" pitchFamily="18" charset="0"/>
                </a:rPr>
                <a:t> ca </a:t>
              </a:r>
              <a:r>
                <a:rPr lang="en-US" altLang="en-US" sz="3600" b="1" dirty="0" err="1">
                  <a:solidFill>
                    <a:srgbClr val="FF0000"/>
                  </a:solidFill>
                  <a:latin typeface="Times New Roman" panose="02020603050405020304" pitchFamily="18" charset="0"/>
                  <a:cs typeface="Times New Roman" panose="02020603050405020304" pitchFamily="18" charset="0"/>
                </a:rPr>
                <a:t>dao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dùng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từ</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ngữ</a:t>
              </a: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đ</a:t>
              </a:r>
              <a:r>
                <a:rPr lang="en-US" altLang="en-US" sz="3600" b="1" dirty="0" err="1">
                  <a:solidFill>
                    <a:srgbClr val="FF0000"/>
                  </a:solidFill>
                  <a:latin typeface="Times New Roman" panose="02020603050405020304" pitchFamily="18" charset="0"/>
                  <a:cs typeface="Times New Roman" panose="02020603050405020304" pitchFamily="18" charset="0"/>
                </a:rPr>
                <a:t>ịa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a:t>
              </a:r>
              <a:r>
                <a:rPr lang="vi-VN" altLang="en-US" sz="3600" b="1" dirty="0">
                  <a:solidFill>
                    <a:srgbClr val="FF0000"/>
                  </a:solidFill>
                  <a:latin typeface="Times New Roman" panose="02020603050405020304" pitchFamily="18" charset="0"/>
                  <a:cs typeface="Times New Roman" panose="02020603050405020304" pitchFamily="18" charset="0"/>
                </a:rPr>
                <a:t>ươ</a:t>
              </a:r>
              <a:r>
                <a:rPr lang="en-US" altLang="en-US" sz="3600" b="1" dirty="0">
                  <a:solidFill>
                    <a:srgbClr val="FF0000"/>
                  </a:solidFill>
                  <a:latin typeface="Times New Roman" panose="02020603050405020304" pitchFamily="18" charset="0"/>
                  <a:cs typeface="Times New Roman" panose="02020603050405020304" pitchFamily="18" charset="0"/>
                </a:rPr>
                <a:t>ng: </a:t>
              </a:r>
              <a:r>
                <a:rPr lang="en-US" altLang="en-US" sz="3600" b="1" dirty="0" err="1">
                  <a:solidFill>
                    <a:srgbClr val="0000CC"/>
                  </a:solidFill>
                  <a:latin typeface="Times New Roman" panose="02020603050405020304" pitchFamily="18" charset="0"/>
                  <a:cs typeface="Times New Roman" panose="02020603050405020304" pitchFamily="18" charset="0"/>
                </a:rPr>
                <a:t>Từ</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ngữ</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đ</a:t>
              </a:r>
              <a:r>
                <a:rPr lang="en-US" altLang="en-US" sz="3600" b="1" dirty="0" err="1">
                  <a:solidFill>
                    <a:srgbClr val="0000CC"/>
                  </a:solidFill>
                  <a:latin typeface="Times New Roman" panose="02020603050405020304" pitchFamily="18" charset="0"/>
                  <a:cs typeface="Times New Roman" panose="02020603050405020304" pitchFamily="18" charset="0"/>
                </a:rPr>
                <a:t>ịa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a:t>
              </a:r>
              <a:r>
                <a:rPr lang="vi-VN" altLang="en-US" sz="3600" b="1" dirty="0">
                  <a:solidFill>
                    <a:srgbClr val="0000CC"/>
                  </a:solidFill>
                  <a:latin typeface="Times New Roman" panose="02020603050405020304" pitchFamily="18" charset="0"/>
                  <a:cs typeface="Times New Roman" panose="02020603050405020304" pitchFamily="18" charset="0"/>
                </a:rPr>
                <a:t>ươ</a:t>
              </a:r>
              <a:r>
                <a:rPr lang="en-US" altLang="en-US" sz="3600" b="1" dirty="0">
                  <a:solidFill>
                    <a:srgbClr val="0000CC"/>
                  </a:solidFill>
                  <a:latin typeface="Times New Roman" panose="02020603050405020304" pitchFamily="18" charset="0"/>
                  <a:cs typeface="Times New Roman" panose="02020603050405020304" pitchFamily="18" charset="0"/>
                </a:rPr>
                <a:t>ng.</a:t>
              </a:r>
            </a:p>
          </p:txBody>
        </p:sp>
      </p:grpSp>
      <p:sp>
        <p:nvSpPr>
          <p:cNvPr id="5" name="Text Box 6">
            <a:extLst>
              <a:ext uri="{FF2B5EF4-FFF2-40B4-BE49-F238E27FC236}">
                <a16:creationId xmlns:a16="http://schemas.microsoft.com/office/drawing/2014/main" id="{F62918AB-1C46-4D45-8564-92C6F288DB54}"/>
              </a:ext>
            </a:extLst>
          </p:cNvPr>
          <p:cNvSpPr txBox="1">
            <a:spLocks noChangeArrowheads="1"/>
          </p:cNvSpPr>
          <p:nvPr/>
        </p:nvSpPr>
        <p:spPr bwMode="auto">
          <a:xfrm>
            <a:off x="6286470" y="1739298"/>
            <a:ext cx="523061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Đứng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ni</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tê</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mêng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ngát</a:t>
            </a:r>
            <a:endParaRPr lang="en-US" altLang="en-US" sz="3600" b="1" dirty="0">
              <a:latin typeface="Times New Roman" panose="02020603050405020304" pitchFamily="18" charset="0"/>
              <a:cs typeface="Times New Roman" panose="02020603050405020304" pitchFamily="18" charset="0"/>
            </a:endParaRPr>
          </a:p>
          <a:p>
            <a:pPr algn="just">
              <a:spcBef>
                <a:spcPct val="50000"/>
              </a:spcBef>
              <a:buNone/>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Đứng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tê</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solidFill>
                  <a:srgbClr val="CC0066"/>
                </a:solidFill>
                <a:latin typeface="Times New Roman" panose="02020603050405020304" pitchFamily="18" charset="0"/>
                <a:cs typeface="Times New Roman" panose="02020603050405020304" pitchFamily="18" charset="0"/>
              </a:rPr>
              <a:t>ni</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đ</a:t>
            </a:r>
            <a:r>
              <a:rPr lang="en-US" altLang="en-US" sz="3600" b="1" dirty="0" err="1">
                <a:latin typeface="Times New Roman" panose="02020603050405020304" pitchFamily="18" charset="0"/>
                <a:cs typeface="Times New Roman" panose="02020603050405020304" pitchFamily="18" charset="0"/>
              </a:rPr>
              <a:t>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ngát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mênh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mông</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D8001F8C-BDA9-4456-9836-9EE226D7C151}"/>
              </a:ext>
            </a:extLst>
          </p:cNvPr>
          <p:cNvSpPr txBox="1">
            <a:spLocks/>
          </p:cNvSpPr>
          <p:nvPr/>
        </p:nvSpPr>
        <p:spPr>
          <a:xfrm>
            <a:off x="1523801" y="610761"/>
            <a:ext cx="8990429" cy="1066661"/>
          </a:xfrm>
          <a:prstGeom prst="rect">
            <a:avLst/>
          </a:prstGeom>
        </p:spPr>
        <p:txBody>
          <a:bodyPr vert="horz" lIns="91436" tIns="45718" rIns="91436" bIns="45718" rtlCol="0">
            <a:normAutofit/>
          </a:bodyPr>
          <a:lst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0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advAuto="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2785</Words>
  <Application>Microsoft Office PowerPoint</Application>
  <PresentationFormat>Custom</PresentationFormat>
  <Paragraphs>263</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22</vt:i4>
      </vt:variant>
    </vt:vector>
  </HeadingPairs>
  <TitlesOfParts>
    <vt:vector size="44" baseType="lpstr">
      <vt:lpstr>等线</vt:lpstr>
      <vt:lpstr>等线 Light</vt:lpstr>
      <vt:lpstr>#9Slide03 Arima Madurai Black</vt:lpstr>
      <vt:lpstr>Arial</vt:lpstr>
      <vt:lpstr>Calibri</vt:lpstr>
      <vt:lpstr>Impact</vt:lpstr>
      <vt:lpstr>ITC Avant Garde Std Bk</vt:lpstr>
      <vt:lpstr>LiHei Pro</vt:lpstr>
      <vt:lpstr>Signika</vt:lpstr>
      <vt:lpstr>Times New Roman</vt:lpstr>
      <vt:lpstr>Wingdings</vt:lpstr>
      <vt:lpstr>迷你简汉真广标</vt:lpstr>
      <vt:lpstr>www.freeppt7.com-Best powerpoint templates free download-slideshow​​</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đoạn trích và trả lời câu hỏi: Pháp chạy, Nhật hàng, vua Bảo Đại thoái vị. Dân ta đã đánh đổ các xiềng xích thực dân gần 100 năm nay để gây dựng nên nước Việt Nam độc lập. Dân ta lại đánh đổ chế độ quân chủ mấy mươi thế kỷ mà lập nên chế độ Dân chủ Cộng hòa.              (“Tuyên ngôn độc lập” -  Hồ Chí Minh)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Administrator</dc:creator>
  <cp:keywords>RP</cp:keywords>
  <dc:description>RP</dc:description>
  <cp:lastModifiedBy>Hanh Phuong</cp:lastModifiedBy>
  <cp:revision>3687</cp:revision>
  <dcterms:created xsi:type="dcterms:W3CDTF">2015-12-01T09:06:00Z</dcterms:created>
  <dcterms:modified xsi:type="dcterms:W3CDTF">2020-07-17T10:57:23Z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